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ition.cnn.com/2002/TECH/science/12/25/face.jesu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e5132a0f02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e5132a0f0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e5132a0f02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e5132a0f0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5132a0f02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5132a0f02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5132a0f02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e5132a0f02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5132a0f0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e5132a0f0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https://edition.cnn.com/2002/TECH/science/12/25/face.jesus/</a:t>
            </a:r>
            <a:endParaRPr/>
          </a:p>
          <a:p>
            <a:pPr indent="0" lvl="0" marL="0" rtl="0" algn="l">
              <a:spcBef>
                <a:spcPts val="0"/>
              </a:spcBef>
              <a:spcAft>
                <a:spcPts val="0"/>
              </a:spcAft>
              <a:buNone/>
            </a:pPr>
            <a:r>
              <a:rPr lang="en"/>
              <a:t>Popular Mechanics 2002 Cover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5132a0f02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5132a0f0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5132a0f02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e5132a0f02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5132a0f0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e5132a0f0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5132a0f02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e5132a0f02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5132a0f02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5132a0f02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e5132a0f0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e5132a0f0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5132a0f02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e5132a0f02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5132a0f02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5132a0f02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5132a0f02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5132a0f02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5132a0f02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e5132a0f0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5132a0f02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e5132a0f02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5132a0f02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e5132a0f0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5132a0f02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e5132a0f02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5132a0f02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5132a0f02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5132a0f02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e5132a0f02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e5132a0f0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e5132a0f0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e5132a0f02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e5132a0f0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5132a0f02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e5132a0f02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5132a0f02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e5132a0f02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5132a0f0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e5132a0f0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e5132a0f02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e5132a0f02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e5132a0f0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e5132a0f0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5132a0f02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e5132a0f0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e5132a0f0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e5132a0f0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5132a0f02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e5132a0f02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5132a0f02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e5132a0f02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5132a0f02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e5132a0f02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e5132a0f02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e5132a0f02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e5132a0f0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e5132a0f0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5132a0f02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e5132a0f02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e5132a0f0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e5132a0f0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e5132a0f0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e5132a0f02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5132a0f02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e5132a0f0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5132a0f0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e5132a0f0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2"/>
          <p:cNvPicPr preferRelativeResize="0"/>
          <p:nvPr/>
        </p:nvPicPr>
        <p:blipFill>
          <a:blip r:embed="rId3">
            <a:alphaModFix/>
          </a:blip>
          <a:stretch>
            <a:fillRect/>
          </a:stretch>
        </p:blipFill>
        <p:spPr>
          <a:xfrm>
            <a:off x="152400" y="152400"/>
            <a:ext cx="3312889" cy="4838700"/>
          </a:xfrm>
          <a:prstGeom prst="rect">
            <a:avLst/>
          </a:prstGeom>
          <a:noFill/>
          <a:ln>
            <a:noFill/>
          </a:ln>
        </p:spPr>
      </p:pic>
      <p:pic>
        <p:nvPicPr>
          <p:cNvPr id="105" name="Google Shape;105;p22"/>
          <p:cNvPicPr preferRelativeResize="0"/>
          <p:nvPr/>
        </p:nvPicPr>
        <p:blipFill>
          <a:blip r:embed="rId4">
            <a:alphaModFix/>
          </a:blip>
          <a:stretch>
            <a:fillRect/>
          </a:stretch>
        </p:blipFill>
        <p:spPr>
          <a:xfrm>
            <a:off x="3582675" y="152400"/>
            <a:ext cx="4800300" cy="2751401"/>
          </a:xfrm>
          <a:prstGeom prst="rect">
            <a:avLst/>
          </a:prstGeom>
          <a:noFill/>
          <a:ln>
            <a:noFill/>
          </a:ln>
        </p:spPr>
      </p:pic>
      <p:pic>
        <p:nvPicPr>
          <p:cNvPr id="106" name="Google Shape;106;p22"/>
          <p:cNvPicPr preferRelativeResize="0"/>
          <p:nvPr/>
        </p:nvPicPr>
        <p:blipFill rotWithShape="1">
          <a:blip r:embed="rId5">
            <a:alphaModFix/>
          </a:blip>
          <a:srcRect b="12388" l="-12019" r="0" t="0"/>
          <a:stretch/>
        </p:blipFill>
        <p:spPr>
          <a:xfrm>
            <a:off x="3711450" y="3067525"/>
            <a:ext cx="4308575" cy="1993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4390525" y="149000"/>
            <a:ext cx="4507500" cy="58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720"/>
              <a:t>Visual Portrayals of Jesus</a:t>
            </a:r>
            <a:endParaRPr b="1" sz="2720"/>
          </a:p>
          <a:p>
            <a:pPr indent="0" lvl="0" marL="0" rtl="0" algn="ctr">
              <a:lnSpc>
                <a:spcPct val="50000"/>
              </a:lnSpc>
              <a:spcBef>
                <a:spcPts val="0"/>
              </a:spcBef>
              <a:spcAft>
                <a:spcPts val="0"/>
              </a:spcAft>
              <a:buSzPts val="990"/>
              <a:buNone/>
            </a:pPr>
            <a:r>
              <a:t/>
            </a:r>
            <a:endParaRPr b="1" sz="2420"/>
          </a:p>
          <a:p>
            <a:pPr indent="0" lvl="0" marL="0" rtl="0" algn="ctr">
              <a:spcBef>
                <a:spcPts val="0"/>
              </a:spcBef>
              <a:spcAft>
                <a:spcPts val="0"/>
              </a:spcAft>
              <a:buSzPts val="990"/>
              <a:buNone/>
            </a:pPr>
            <a:r>
              <a:rPr b="1" lang="en" sz="2120"/>
              <a:t>Portraying Jesus visually </a:t>
            </a:r>
            <a:endParaRPr b="1" sz="2120"/>
          </a:p>
          <a:p>
            <a:pPr indent="0" lvl="0" marL="0" rtl="0" algn="ctr">
              <a:spcBef>
                <a:spcPts val="0"/>
              </a:spcBef>
              <a:spcAft>
                <a:spcPts val="0"/>
              </a:spcAft>
              <a:buSzPts val="990"/>
              <a:buNone/>
            </a:pPr>
            <a:r>
              <a:rPr b="1" lang="en" sz="2120"/>
              <a:t>always has been </a:t>
            </a:r>
            <a:endParaRPr b="1" sz="2120"/>
          </a:p>
          <a:p>
            <a:pPr indent="0" lvl="0" marL="0" rtl="0" algn="ctr">
              <a:spcBef>
                <a:spcPts val="0"/>
              </a:spcBef>
              <a:spcAft>
                <a:spcPts val="0"/>
              </a:spcAft>
              <a:buSzPts val="990"/>
              <a:buNone/>
            </a:pPr>
            <a:r>
              <a:rPr b="1" lang="en" sz="2120"/>
              <a:t>a matter of interpretation </a:t>
            </a:r>
            <a:endParaRPr b="1" sz="2120"/>
          </a:p>
          <a:p>
            <a:pPr indent="0" lvl="0" marL="0" rtl="0" algn="ctr">
              <a:spcBef>
                <a:spcPts val="0"/>
              </a:spcBef>
              <a:spcAft>
                <a:spcPts val="0"/>
              </a:spcAft>
              <a:buSzPts val="990"/>
              <a:buNone/>
            </a:pPr>
            <a:r>
              <a:rPr b="1" lang="en" sz="2120"/>
              <a:t>and the results have ranged from </a:t>
            </a:r>
            <a:endParaRPr b="1" sz="2120"/>
          </a:p>
          <a:p>
            <a:pPr indent="0" lvl="0" marL="0" rtl="0" algn="ctr">
              <a:spcBef>
                <a:spcPts val="0"/>
              </a:spcBef>
              <a:spcAft>
                <a:spcPts val="0"/>
              </a:spcAft>
              <a:buSzPts val="990"/>
              <a:buNone/>
            </a:pPr>
            <a:r>
              <a:rPr b="1" lang="en" sz="2120"/>
              <a:t>tasteful to laughable </a:t>
            </a:r>
            <a:endParaRPr b="1" sz="2120"/>
          </a:p>
          <a:p>
            <a:pPr indent="0" lvl="0" marL="0" rtl="0" algn="ctr">
              <a:spcBef>
                <a:spcPts val="0"/>
              </a:spcBef>
              <a:spcAft>
                <a:spcPts val="0"/>
              </a:spcAft>
              <a:buSzPts val="990"/>
              <a:buNone/>
            </a:pPr>
            <a:r>
              <a:rPr b="1" lang="en" sz="2120"/>
              <a:t>but all they tend to be </a:t>
            </a:r>
            <a:endParaRPr b="1" sz="2120"/>
          </a:p>
          <a:p>
            <a:pPr indent="0" lvl="0" marL="0" rtl="0" algn="ctr">
              <a:spcBef>
                <a:spcPts val="0"/>
              </a:spcBef>
              <a:spcAft>
                <a:spcPts val="0"/>
              </a:spcAft>
              <a:buSzPts val="990"/>
              <a:buNone/>
            </a:pPr>
            <a:r>
              <a:rPr b="1" lang="en" sz="2120"/>
              <a:t>vastly subjective, </a:t>
            </a:r>
            <a:endParaRPr b="1" sz="2120"/>
          </a:p>
          <a:p>
            <a:pPr indent="0" lvl="0" marL="0" rtl="0" algn="ctr">
              <a:spcBef>
                <a:spcPts val="0"/>
              </a:spcBef>
              <a:spcAft>
                <a:spcPts val="0"/>
              </a:spcAft>
              <a:buSzPts val="990"/>
              <a:buNone/>
            </a:pPr>
            <a:r>
              <a:rPr b="1" lang="en" sz="2120"/>
              <a:t>even individualistic </a:t>
            </a:r>
            <a:endParaRPr b="1" sz="2120"/>
          </a:p>
          <a:p>
            <a:pPr indent="0" lvl="0" marL="0" rtl="0" algn="ctr">
              <a:spcBef>
                <a:spcPts val="0"/>
              </a:spcBef>
              <a:spcAft>
                <a:spcPts val="0"/>
              </a:spcAft>
              <a:buSzPts val="990"/>
              <a:buNone/>
            </a:pPr>
            <a:r>
              <a:rPr b="1" lang="en" sz="2120"/>
              <a:t>- dictated more by the artist chooses to see Jesus - often looking much like themselves </a:t>
            </a:r>
            <a:endParaRPr b="1" sz="2120"/>
          </a:p>
          <a:p>
            <a:pPr indent="0" lvl="0" marL="0" rtl="0" algn="ctr">
              <a:spcBef>
                <a:spcPts val="0"/>
              </a:spcBef>
              <a:spcAft>
                <a:spcPts val="0"/>
              </a:spcAft>
              <a:buSzPts val="990"/>
              <a:buNone/>
            </a:pPr>
            <a:r>
              <a:rPr b="1" lang="en" sz="2120"/>
              <a:t>- rather than seeing themselves through the eyes of Christ. </a:t>
            </a:r>
            <a:endParaRPr b="1" sz="2120"/>
          </a:p>
          <a:p>
            <a:pPr indent="0" lvl="0" marL="0" rtl="0" algn="ctr">
              <a:spcBef>
                <a:spcPts val="0"/>
              </a:spcBef>
              <a:spcAft>
                <a:spcPts val="0"/>
              </a:spcAft>
              <a:buSzPts val="990"/>
              <a:buNone/>
            </a:pPr>
            <a:r>
              <a:t/>
            </a:r>
            <a:endParaRPr b="1" sz="2120"/>
          </a:p>
          <a:p>
            <a:pPr indent="0" lvl="0" marL="0" rtl="0" algn="ctr">
              <a:spcBef>
                <a:spcPts val="0"/>
              </a:spcBef>
              <a:spcAft>
                <a:spcPts val="0"/>
              </a:spcAft>
              <a:buSzPts val="990"/>
              <a:buNone/>
            </a:pPr>
            <a:r>
              <a:rPr b="1" lang="en" sz="2120"/>
              <a:t> </a:t>
            </a:r>
            <a:endParaRPr b="1" sz="2120"/>
          </a:p>
        </p:txBody>
      </p:sp>
      <p:pic>
        <p:nvPicPr>
          <p:cNvPr id="112" name="Google Shape;112;p23"/>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4390525" y="149000"/>
            <a:ext cx="4507500" cy="58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720"/>
              <a:t>Visual Portrayals of Jesus</a:t>
            </a:r>
            <a:endParaRPr b="1" sz="2720"/>
          </a:p>
          <a:p>
            <a:pPr indent="0" lvl="0" marL="0" rtl="0" algn="ctr">
              <a:lnSpc>
                <a:spcPct val="50000"/>
              </a:lnSpc>
              <a:spcBef>
                <a:spcPts val="0"/>
              </a:spcBef>
              <a:spcAft>
                <a:spcPts val="0"/>
              </a:spcAft>
              <a:buSzPts val="990"/>
              <a:buNone/>
            </a:pPr>
            <a:r>
              <a:t/>
            </a:r>
            <a:endParaRPr b="1" sz="2420"/>
          </a:p>
          <a:p>
            <a:pPr indent="0" lvl="0" marL="0" rtl="0" algn="ctr">
              <a:spcBef>
                <a:spcPts val="0"/>
              </a:spcBef>
              <a:spcAft>
                <a:spcPts val="0"/>
              </a:spcAft>
              <a:buNone/>
            </a:pPr>
            <a:r>
              <a:rPr b="1" lang="en" sz="2120"/>
              <a:t>Some of these portrayals stick, however, and can indelibly frame </a:t>
            </a:r>
            <a:endParaRPr b="1" sz="2120"/>
          </a:p>
          <a:p>
            <a:pPr indent="0" lvl="0" marL="0" rtl="0" algn="ctr">
              <a:spcBef>
                <a:spcPts val="0"/>
              </a:spcBef>
              <a:spcAft>
                <a:spcPts val="0"/>
              </a:spcAft>
              <a:buNone/>
            </a:pPr>
            <a:r>
              <a:rPr b="1" lang="en" sz="2120"/>
              <a:t>how we picture - how we see and hear Jesus as we read the Bible </a:t>
            </a:r>
            <a:endParaRPr b="1" sz="2120"/>
          </a:p>
          <a:p>
            <a:pPr indent="0" lvl="0" marL="0" rtl="0" algn="ctr">
              <a:spcBef>
                <a:spcPts val="0"/>
              </a:spcBef>
              <a:spcAft>
                <a:spcPts val="0"/>
              </a:spcAft>
              <a:buNone/>
            </a:pPr>
            <a:r>
              <a:rPr b="1" lang="en" sz="2120"/>
              <a:t>- so much so we have a hard time seeing Jesus any other way.</a:t>
            </a:r>
            <a:endParaRPr b="1" sz="2120"/>
          </a:p>
          <a:p>
            <a:pPr indent="0" lvl="0" marL="0" rtl="0" algn="ctr">
              <a:spcBef>
                <a:spcPts val="0"/>
              </a:spcBef>
              <a:spcAft>
                <a:spcPts val="0"/>
              </a:spcAft>
              <a:buNone/>
            </a:pPr>
            <a:r>
              <a:t/>
            </a:r>
            <a:endParaRPr b="1" sz="2120"/>
          </a:p>
          <a:p>
            <a:pPr indent="0" lvl="0" marL="0" rtl="0" algn="ctr">
              <a:spcBef>
                <a:spcPts val="0"/>
              </a:spcBef>
              <a:spcAft>
                <a:spcPts val="0"/>
              </a:spcAft>
              <a:buSzPts val="990"/>
              <a:buNone/>
            </a:pPr>
            <a:r>
              <a:t/>
            </a:r>
            <a:endParaRPr b="1" sz="2120"/>
          </a:p>
          <a:p>
            <a:pPr indent="0" lvl="0" marL="0" rtl="0" algn="ctr">
              <a:spcBef>
                <a:spcPts val="0"/>
              </a:spcBef>
              <a:spcAft>
                <a:spcPts val="0"/>
              </a:spcAft>
              <a:buSzPts val="990"/>
              <a:buNone/>
            </a:pPr>
            <a:r>
              <a:t/>
            </a:r>
            <a:endParaRPr b="1" sz="2120"/>
          </a:p>
          <a:p>
            <a:pPr indent="0" lvl="0" marL="0" rtl="0" algn="ctr">
              <a:spcBef>
                <a:spcPts val="0"/>
              </a:spcBef>
              <a:spcAft>
                <a:spcPts val="0"/>
              </a:spcAft>
              <a:buSzPts val="990"/>
              <a:buNone/>
            </a:pPr>
            <a:r>
              <a:rPr b="1" lang="en" sz="2120"/>
              <a:t> </a:t>
            </a:r>
            <a:endParaRPr b="1" sz="2120"/>
          </a:p>
        </p:txBody>
      </p:sp>
      <p:pic>
        <p:nvPicPr>
          <p:cNvPr id="118" name="Google Shape;118;p24"/>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5"/>
          <p:cNvPicPr preferRelativeResize="0"/>
          <p:nvPr/>
        </p:nvPicPr>
        <p:blipFill>
          <a:blip r:embed="rId3">
            <a:alphaModFix/>
          </a:blip>
          <a:stretch>
            <a:fillRect/>
          </a:stretch>
        </p:blipFill>
        <p:spPr>
          <a:xfrm>
            <a:off x="708875" y="152400"/>
            <a:ext cx="3370862" cy="4838699"/>
          </a:xfrm>
          <a:prstGeom prst="rect">
            <a:avLst/>
          </a:prstGeom>
          <a:noFill/>
          <a:ln>
            <a:noFill/>
          </a:ln>
        </p:spPr>
      </p:pic>
      <p:sp>
        <p:nvSpPr>
          <p:cNvPr id="124" name="Google Shape;124;p25"/>
          <p:cNvSpPr txBox="1"/>
          <p:nvPr/>
        </p:nvSpPr>
        <p:spPr>
          <a:xfrm>
            <a:off x="4355400" y="152400"/>
            <a:ext cx="4589400" cy="4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500">
                <a:solidFill>
                  <a:schemeClr val="dk1"/>
                </a:solidFill>
              </a:rPr>
              <a:t>‘Head of Christ’</a:t>
            </a:r>
            <a:r>
              <a:rPr b="1" lang="en" sz="2500">
                <a:solidFill>
                  <a:schemeClr val="dk1"/>
                </a:solidFill>
              </a:rPr>
              <a:t> </a:t>
            </a:r>
            <a:endParaRPr b="1" sz="2500">
              <a:solidFill>
                <a:schemeClr val="dk1"/>
              </a:solidFill>
            </a:endParaRPr>
          </a:p>
          <a:p>
            <a:pPr indent="0" lvl="0" marL="0" rtl="0" algn="ctr">
              <a:spcBef>
                <a:spcPts val="0"/>
              </a:spcBef>
              <a:spcAft>
                <a:spcPts val="0"/>
              </a:spcAft>
              <a:buNone/>
            </a:pPr>
            <a:r>
              <a:rPr b="1" lang="en" sz="2500">
                <a:solidFill>
                  <a:schemeClr val="dk1"/>
                </a:solidFill>
              </a:rPr>
              <a:t>- </a:t>
            </a:r>
            <a:r>
              <a:rPr b="1" lang="en" sz="2500">
                <a:solidFill>
                  <a:schemeClr val="dk1"/>
                </a:solidFill>
              </a:rPr>
              <a:t>Warner Sallman</a:t>
            </a:r>
            <a:endParaRPr b="1" sz="2500">
              <a:solidFill>
                <a:schemeClr val="dk1"/>
              </a:solidFill>
            </a:endParaRPr>
          </a:p>
          <a:p>
            <a:pPr indent="0" lvl="0" marL="0" rtl="0" algn="l">
              <a:spcBef>
                <a:spcPts val="0"/>
              </a:spcBef>
              <a:spcAft>
                <a:spcPts val="0"/>
              </a:spcAft>
              <a:buNone/>
            </a:pPr>
            <a:r>
              <a:t/>
            </a:r>
            <a:endParaRPr b="1" sz="2700">
              <a:solidFill>
                <a:schemeClr val="dk1"/>
              </a:solidFill>
            </a:endParaRPr>
          </a:p>
          <a:p>
            <a:pPr indent="0" lvl="0" marL="0" rtl="0" algn="l">
              <a:spcBef>
                <a:spcPts val="0"/>
              </a:spcBef>
              <a:spcAft>
                <a:spcPts val="0"/>
              </a:spcAft>
              <a:buNone/>
            </a:pPr>
            <a:r>
              <a:rPr b="1" lang="en" sz="2500">
                <a:solidFill>
                  <a:schemeClr val="dk1"/>
                </a:solidFill>
              </a:rPr>
              <a:t>This is an extraordinarily popular image of Christ, </a:t>
            </a:r>
            <a:endParaRPr b="1" sz="2500">
              <a:solidFill>
                <a:schemeClr val="dk1"/>
              </a:solidFill>
            </a:endParaRPr>
          </a:p>
          <a:p>
            <a:pPr indent="0" lvl="0" marL="0" rtl="0" algn="l">
              <a:spcBef>
                <a:spcPts val="0"/>
              </a:spcBef>
              <a:spcAft>
                <a:spcPts val="0"/>
              </a:spcAft>
              <a:buNone/>
            </a:pPr>
            <a:r>
              <a:rPr b="1" lang="en" sz="2500">
                <a:solidFill>
                  <a:schemeClr val="dk1"/>
                </a:solidFill>
              </a:rPr>
              <a:t>said to have sold </a:t>
            </a:r>
            <a:endParaRPr b="1" sz="2500">
              <a:solidFill>
                <a:schemeClr val="dk1"/>
              </a:solidFill>
            </a:endParaRPr>
          </a:p>
          <a:p>
            <a:pPr indent="0" lvl="0" marL="0" rtl="0" algn="l">
              <a:spcBef>
                <a:spcPts val="0"/>
              </a:spcBef>
              <a:spcAft>
                <a:spcPts val="0"/>
              </a:spcAft>
              <a:buNone/>
            </a:pPr>
            <a:r>
              <a:rPr b="1" lang="en" sz="2500">
                <a:solidFill>
                  <a:schemeClr val="dk1"/>
                </a:solidFill>
              </a:rPr>
              <a:t>over 500 million copies.</a:t>
            </a:r>
            <a:endParaRPr b="1" sz="2500">
              <a:solidFill>
                <a:schemeClr val="dk1"/>
              </a:solidFill>
            </a:endParaRPr>
          </a:p>
          <a:p>
            <a:pPr indent="0" lvl="0" marL="0" rtl="0" algn="l">
              <a:spcBef>
                <a:spcPts val="0"/>
              </a:spcBef>
              <a:spcAft>
                <a:spcPts val="0"/>
              </a:spcAft>
              <a:buNone/>
            </a:pPr>
            <a:r>
              <a:t/>
            </a:r>
            <a:endParaRPr b="1" sz="2500">
              <a:solidFill>
                <a:schemeClr val="dk1"/>
              </a:solidFill>
            </a:endParaRPr>
          </a:p>
          <a:p>
            <a:pPr indent="0" lvl="0" marL="0" rtl="0" algn="l">
              <a:spcBef>
                <a:spcPts val="0"/>
              </a:spcBef>
              <a:spcAft>
                <a:spcPts val="0"/>
              </a:spcAft>
              <a:buNone/>
            </a:pPr>
            <a:r>
              <a:rPr b="1" lang="en" sz="2500">
                <a:solidFill>
                  <a:schemeClr val="dk1"/>
                </a:solidFill>
              </a:rPr>
              <a:t>This </a:t>
            </a:r>
            <a:r>
              <a:rPr b="1" lang="en" sz="2500">
                <a:solidFill>
                  <a:schemeClr val="dk1"/>
                </a:solidFill>
              </a:rPr>
              <a:t>portrait of Jesus </a:t>
            </a:r>
            <a:endParaRPr b="1" sz="2500">
              <a:solidFill>
                <a:schemeClr val="dk1"/>
              </a:solidFill>
            </a:endParaRPr>
          </a:p>
          <a:p>
            <a:pPr indent="0" lvl="0" marL="0" rtl="0" algn="l">
              <a:spcBef>
                <a:spcPts val="0"/>
              </a:spcBef>
              <a:spcAft>
                <a:spcPts val="0"/>
              </a:spcAft>
              <a:buNone/>
            </a:pPr>
            <a:r>
              <a:rPr b="1" lang="en" sz="2500">
                <a:solidFill>
                  <a:schemeClr val="dk1"/>
                </a:solidFill>
              </a:rPr>
              <a:t>was a staple in many Christian homes over </a:t>
            </a:r>
            <a:endParaRPr b="1" sz="2500">
              <a:solidFill>
                <a:schemeClr val="dk1"/>
              </a:solidFill>
            </a:endParaRPr>
          </a:p>
          <a:p>
            <a:pPr indent="0" lvl="0" marL="0" rtl="0" algn="l">
              <a:spcBef>
                <a:spcPts val="0"/>
              </a:spcBef>
              <a:spcAft>
                <a:spcPts val="0"/>
              </a:spcAft>
              <a:buNone/>
            </a:pPr>
            <a:r>
              <a:rPr b="1" lang="en" sz="2500">
                <a:solidFill>
                  <a:schemeClr val="dk1"/>
                </a:solidFill>
              </a:rPr>
              <a:t>the last couple of decades.</a:t>
            </a:r>
            <a:r>
              <a:rPr b="1" lang="en" sz="2500">
                <a:solidFill>
                  <a:schemeClr val="dk1"/>
                </a:solidFill>
              </a:rPr>
              <a:t> </a:t>
            </a:r>
            <a:endParaRPr b="1" sz="2500">
              <a:solidFill>
                <a:schemeClr val="dk1"/>
              </a:solidFill>
            </a:endParaRPr>
          </a:p>
          <a:p>
            <a:pPr indent="0" lvl="0" marL="0" rtl="0" algn="l">
              <a:spcBef>
                <a:spcPts val="0"/>
              </a:spcBef>
              <a:spcAft>
                <a:spcPts val="0"/>
              </a:spcAft>
              <a:buNone/>
            </a:pPr>
            <a:r>
              <a:t/>
            </a:r>
            <a:endParaRPr sz="1800">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6"/>
          <p:cNvPicPr preferRelativeResize="0"/>
          <p:nvPr/>
        </p:nvPicPr>
        <p:blipFill>
          <a:blip r:embed="rId3">
            <a:alphaModFix/>
          </a:blip>
          <a:stretch>
            <a:fillRect/>
          </a:stretch>
        </p:blipFill>
        <p:spPr>
          <a:xfrm>
            <a:off x="431764" y="294625"/>
            <a:ext cx="4140225" cy="4554250"/>
          </a:xfrm>
          <a:prstGeom prst="rect">
            <a:avLst/>
          </a:prstGeom>
          <a:noFill/>
          <a:ln>
            <a:noFill/>
          </a:ln>
        </p:spPr>
      </p:pic>
      <p:sp>
        <p:nvSpPr>
          <p:cNvPr id="130" name="Google Shape;130;p26"/>
          <p:cNvSpPr txBox="1"/>
          <p:nvPr/>
        </p:nvSpPr>
        <p:spPr>
          <a:xfrm>
            <a:off x="4800300" y="222450"/>
            <a:ext cx="4140300" cy="47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From the cover of </a:t>
            </a:r>
            <a:r>
              <a:rPr b="1" i="1" lang="en" sz="2000">
                <a:solidFill>
                  <a:schemeClr val="dk1"/>
                </a:solidFill>
              </a:rPr>
              <a:t>Popular Mechanics </a:t>
            </a:r>
            <a:r>
              <a:rPr b="1" lang="en" sz="2000">
                <a:solidFill>
                  <a:schemeClr val="dk1"/>
                </a:solidFill>
              </a:rPr>
              <a:t>in December 2002.</a:t>
            </a:r>
            <a:endParaRPr b="1" sz="2000">
              <a:solidFill>
                <a:schemeClr val="dk1"/>
              </a:solidFill>
            </a:endParaRPr>
          </a:p>
          <a:p>
            <a:pPr indent="0" lvl="0" marL="0" rtl="0" algn="l">
              <a:lnSpc>
                <a:spcPct val="50000"/>
              </a:lnSpc>
              <a:spcBef>
                <a:spcPts val="0"/>
              </a:spcBef>
              <a:spcAft>
                <a:spcPts val="0"/>
              </a:spcAft>
              <a:buNone/>
            </a:pPr>
            <a:r>
              <a:t/>
            </a:r>
            <a:endParaRPr b="1" sz="1800">
              <a:solidFill>
                <a:schemeClr val="dk1"/>
              </a:solidFill>
            </a:endParaRPr>
          </a:p>
          <a:p>
            <a:pPr indent="0" lvl="0" marL="0" rtl="0" algn="l">
              <a:spcBef>
                <a:spcPts val="0"/>
              </a:spcBef>
              <a:spcAft>
                <a:spcPts val="0"/>
              </a:spcAft>
              <a:buNone/>
            </a:pPr>
            <a:r>
              <a:rPr b="1" lang="en" sz="1900">
                <a:solidFill>
                  <a:schemeClr val="dk1"/>
                </a:solidFill>
              </a:rPr>
              <a:t>Using forensic anthropology, </a:t>
            </a:r>
            <a:endParaRPr b="1" sz="1900">
              <a:solidFill>
                <a:schemeClr val="dk1"/>
              </a:solidFill>
            </a:endParaRPr>
          </a:p>
          <a:p>
            <a:pPr indent="0" lvl="0" marL="0" rtl="0" algn="l">
              <a:spcBef>
                <a:spcPts val="0"/>
              </a:spcBef>
              <a:spcAft>
                <a:spcPts val="0"/>
              </a:spcAft>
              <a:buNone/>
            </a:pPr>
            <a:r>
              <a:rPr b="1" lang="en" sz="1900">
                <a:solidFill>
                  <a:schemeClr val="dk1"/>
                </a:solidFill>
              </a:rPr>
              <a:t>the same science used to create more historical depictions of dozens of famous faces, including the father of Alexander the Great and King Midas of Phrygia, Israeli and British anthropologists and computer programmers presented </a:t>
            </a:r>
            <a:endParaRPr b="1" sz="1900">
              <a:solidFill>
                <a:schemeClr val="dk1"/>
              </a:solidFill>
            </a:endParaRPr>
          </a:p>
          <a:p>
            <a:pPr indent="0" lvl="0" marL="0" rtl="0" algn="l">
              <a:spcBef>
                <a:spcPts val="0"/>
              </a:spcBef>
              <a:spcAft>
                <a:spcPts val="0"/>
              </a:spcAft>
              <a:buNone/>
            </a:pPr>
            <a:r>
              <a:rPr b="1" lang="en" sz="1900">
                <a:solidFill>
                  <a:schemeClr val="dk1"/>
                </a:solidFill>
              </a:rPr>
              <a:t>a likely representation of Jesus that was in sharp contrast to earlier, more deeply ingrained depictions of Christ. </a:t>
            </a:r>
            <a:endParaRPr b="1" sz="1900">
              <a:solidFill>
                <a:schemeClr val="dk1"/>
              </a:solidFill>
            </a:endParaRPr>
          </a:p>
          <a:p>
            <a:pPr indent="0" lvl="0" marL="0" rtl="0" algn="l">
              <a:lnSpc>
                <a:spcPct val="50000"/>
              </a:lnSpc>
              <a:spcBef>
                <a:spcPts val="0"/>
              </a:spcBef>
              <a:spcAft>
                <a:spcPts val="0"/>
              </a:spcAft>
              <a:buNone/>
            </a:pPr>
            <a:r>
              <a:t/>
            </a:r>
            <a:endParaRPr b="1" sz="1900">
              <a:solidFill>
                <a:schemeClr val="dk1"/>
              </a:solidFill>
            </a:endParaRPr>
          </a:p>
          <a:p>
            <a:pPr indent="0" lvl="0" marL="0" rtl="0" algn="l">
              <a:spcBef>
                <a:spcPts val="0"/>
              </a:spcBef>
              <a:spcAft>
                <a:spcPts val="0"/>
              </a:spcAft>
              <a:buNone/>
            </a:pPr>
            <a:r>
              <a:rPr b="1" lang="en" sz="1900">
                <a:solidFill>
                  <a:schemeClr val="dk1"/>
                </a:solidFill>
              </a:rPr>
              <a:t>Thus, many Christians protested.</a:t>
            </a:r>
            <a:endParaRPr b="1" sz="1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4472475" y="67050"/>
            <a:ext cx="4507500" cy="76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133"/>
              <a:t>J</a:t>
            </a:r>
            <a:r>
              <a:rPr b="1" lang="en"/>
              <a:t>esus: Fully Divine</a:t>
            </a:r>
            <a:endParaRPr b="1"/>
          </a:p>
          <a:p>
            <a:pPr indent="0" lvl="0" marL="0" rtl="0" algn="ctr">
              <a:spcBef>
                <a:spcPts val="0"/>
              </a:spcBef>
              <a:spcAft>
                <a:spcPts val="0"/>
              </a:spcAft>
              <a:buNone/>
            </a:pPr>
            <a:r>
              <a:rPr b="1" lang="en"/>
              <a:t>And Fully Human</a:t>
            </a:r>
            <a:endParaRPr b="1"/>
          </a:p>
          <a:p>
            <a:pPr indent="0" lvl="0" marL="0" rtl="0" algn="ctr">
              <a:lnSpc>
                <a:spcPct val="50000"/>
              </a:lnSpc>
              <a:spcBef>
                <a:spcPts val="0"/>
              </a:spcBef>
              <a:spcAft>
                <a:spcPts val="0"/>
              </a:spcAft>
              <a:buNone/>
            </a:pPr>
            <a:r>
              <a:t/>
            </a:r>
            <a:endParaRPr b="1"/>
          </a:p>
          <a:p>
            <a:pPr indent="0" lvl="0" marL="0" rtl="0" algn="ctr">
              <a:spcBef>
                <a:spcPts val="0"/>
              </a:spcBef>
              <a:spcAft>
                <a:spcPts val="0"/>
              </a:spcAft>
              <a:buNone/>
            </a:pPr>
            <a:r>
              <a:rPr b="1" lang="en" sz="2577"/>
              <a:t>When it comes to picturing Jesus not in a static sense </a:t>
            </a:r>
            <a:endParaRPr b="1" sz="2577"/>
          </a:p>
          <a:p>
            <a:pPr indent="0" lvl="0" marL="0" rtl="0" algn="ctr">
              <a:spcBef>
                <a:spcPts val="0"/>
              </a:spcBef>
              <a:spcAft>
                <a:spcPts val="0"/>
              </a:spcAft>
              <a:buNone/>
            </a:pPr>
            <a:r>
              <a:rPr b="1" lang="en" sz="2577"/>
              <a:t>but engaging life on this earth, we have to interpret the </a:t>
            </a:r>
            <a:endParaRPr b="1" sz="2577"/>
          </a:p>
          <a:p>
            <a:pPr indent="0" lvl="0" marL="0" rtl="0" algn="ctr">
              <a:spcBef>
                <a:spcPts val="0"/>
              </a:spcBef>
              <a:spcAft>
                <a:spcPts val="0"/>
              </a:spcAft>
              <a:buNone/>
            </a:pPr>
            <a:r>
              <a:rPr b="1" lang="en" sz="2577"/>
              <a:t>long-held conviction </a:t>
            </a:r>
            <a:endParaRPr b="1" sz="2577"/>
          </a:p>
          <a:p>
            <a:pPr indent="0" lvl="0" marL="0" rtl="0" algn="ctr">
              <a:spcBef>
                <a:spcPts val="0"/>
              </a:spcBef>
              <a:spcAft>
                <a:spcPts val="0"/>
              </a:spcAft>
              <a:buNone/>
            </a:pPr>
            <a:r>
              <a:rPr b="1" lang="en" sz="2577"/>
              <a:t>of the Christian faith </a:t>
            </a:r>
            <a:endParaRPr b="1" sz="2577"/>
          </a:p>
          <a:p>
            <a:pPr indent="0" lvl="0" marL="0" rtl="0" algn="ctr">
              <a:spcBef>
                <a:spcPts val="0"/>
              </a:spcBef>
              <a:spcAft>
                <a:spcPts val="0"/>
              </a:spcAft>
              <a:buNone/>
            </a:pPr>
            <a:r>
              <a:rPr b="1" lang="en" sz="2577"/>
              <a:t>that Jesus was fully human and fully divine.</a:t>
            </a:r>
            <a:endParaRPr b="1" sz="2577"/>
          </a:p>
          <a:p>
            <a:pPr indent="0" lvl="0" marL="0" rtl="0" algn="ctr">
              <a:lnSpc>
                <a:spcPct val="50000"/>
              </a:lnSpc>
              <a:spcBef>
                <a:spcPts val="0"/>
              </a:spcBef>
              <a:spcAft>
                <a:spcPts val="0"/>
              </a:spcAft>
              <a:buNone/>
            </a:pPr>
            <a:r>
              <a:t/>
            </a:r>
            <a:endParaRPr b="1" sz="2577"/>
          </a:p>
          <a:p>
            <a:pPr indent="0" lvl="0" marL="0" rtl="0" algn="ctr">
              <a:spcBef>
                <a:spcPts val="0"/>
              </a:spcBef>
              <a:spcAft>
                <a:spcPts val="0"/>
              </a:spcAft>
              <a:buNone/>
            </a:pPr>
            <a:r>
              <a:rPr b="1" i="1" lang="en" sz="2577"/>
              <a:t>And how exactly does that translate onto the screen? </a:t>
            </a:r>
            <a:endParaRPr b="1" i="1" sz="2577"/>
          </a:p>
          <a:p>
            <a:pPr indent="0" lvl="0" marL="0" rtl="0" algn="ctr">
              <a:spcBef>
                <a:spcPts val="0"/>
              </a:spcBef>
              <a:spcAft>
                <a:spcPts val="0"/>
              </a:spcAft>
              <a:buNone/>
            </a:pPr>
            <a:r>
              <a:t/>
            </a:r>
            <a:endParaRPr b="1"/>
          </a:p>
        </p:txBody>
      </p:sp>
      <p:pic>
        <p:nvPicPr>
          <p:cNvPr id="136" name="Google Shape;136;p27"/>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type="title"/>
          </p:nvPr>
        </p:nvSpPr>
        <p:spPr>
          <a:xfrm>
            <a:off x="4472475" y="67050"/>
            <a:ext cx="4507500" cy="76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133"/>
              <a:t>J</a:t>
            </a:r>
            <a:r>
              <a:rPr b="1" lang="en"/>
              <a:t>esus: Fully Divine</a:t>
            </a:r>
            <a:endParaRPr b="1"/>
          </a:p>
          <a:p>
            <a:pPr indent="0" lvl="0" marL="0" rtl="0" algn="ctr">
              <a:spcBef>
                <a:spcPts val="0"/>
              </a:spcBef>
              <a:spcAft>
                <a:spcPts val="0"/>
              </a:spcAft>
              <a:buNone/>
            </a:pPr>
            <a:r>
              <a:rPr b="1" lang="en"/>
              <a:t>And Fully Human</a:t>
            </a:r>
            <a:endParaRPr b="1"/>
          </a:p>
          <a:p>
            <a:pPr indent="0" lvl="0" marL="0" rtl="0" algn="ctr">
              <a:lnSpc>
                <a:spcPct val="50000"/>
              </a:lnSpc>
              <a:spcBef>
                <a:spcPts val="0"/>
              </a:spcBef>
              <a:spcAft>
                <a:spcPts val="0"/>
              </a:spcAft>
              <a:buNone/>
            </a:pPr>
            <a:r>
              <a:t/>
            </a:r>
            <a:endParaRPr b="1"/>
          </a:p>
          <a:p>
            <a:pPr indent="0" lvl="0" marL="0" rtl="0" algn="ctr">
              <a:spcBef>
                <a:spcPts val="0"/>
              </a:spcBef>
              <a:spcAft>
                <a:spcPts val="0"/>
              </a:spcAft>
              <a:buNone/>
            </a:pPr>
            <a:r>
              <a:rPr b="1" lang="en" sz="2577"/>
              <a:t>At best, most of us </a:t>
            </a:r>
            <a:endParaRPr b="1" sz="2577"/>
          </a:p>
          <a:p>
            <a:pPr indent="0" lvl="0" marL="0" rtl="0" algn="ctr">
              <a:spcBef>
                <a:spcPts val="0"/>
              </a:spcBef>
              <a:spcAft>
                <a:spcPts val="0"/>
              </a:spcAft>
              <a:buNone/>
            </a:pPr>
            <a:r>
              <a:rPr b="1" lang="en" sz="2577"/>
              <a:t>operate with either </a:t>
            </a:r>
            <a:endParaRPr b="1" sz="2577"/>
          </a:p>
          <a:p>
            <a:pPr indent="0" lvl="0" marL="0" rtl="0" algn="ctr">
              <a:spcBef>
                <a:spcPts val="0"/>
              </a:spcBef>
              <a:spcAft>
                <a:spcPts val="0"/>
              </a:spcAft>
              <a:buNone/>
            </a:pPr>
            <a:r>
              <a:rPr b="1" lang="en" sz="2577"/>
              <a:t>a ‘basically human’ </a:t>
            </a:r>
            <a:endParaRPr b="1" sz="2577"/>
          </a:p>
          <a:p>
            <a:pPr indent="0" lvl="0" marL="0" rtl="0" algn="ctr">
              <a:spcBef>
                <a:spcPts val="0"/>
              </a:spcBef>
              <a:spcAft>
                <a:spcPts val="0"/>
              </a:spcAft>
              <a:buNone/>
            </a:pPr>
            <a:r>
              <a:rPr b="1" lang="en" sz="2577"/>
              <a:t>or a ‘basically God’ </a:t>
            </a:r>
            <a:endParaRPr b="1" sz="2577"/>
          </a:p>
          <a:p>
            <a:pPr indent="0" lvl="0" marL="0" rtl="0" algn="ctr">
              <a:spcBef>
                <a:spcPts val="0"/>
              </a:spcBef>
              <a:spcAft>
                <a:spcPts val="0"/>
              </a:spcAft>
              <a:buNone/>
            </a:pPr>
            <a:r>
              <a:rPr b="1" lang="en" sz="2577"/>
              <a:t>concept of Jesus, </a:t>
            </a:r>
            <a:endParaRPr b="1" sz="2577"/>
          </a:p>
          <a:p>
            <a:pPr indent="0" lvl="0" marL="0" rtl="0" algn="ctr">
              <a:spcBef>
                <a:spcPts val="0"/>
              </a:spcBef>
              <a:spcAft>
                <a:spcPts val="0"/>
              </a:spcAft>
              <a:buNone/>
            </a:pPr>
            <a:r>
              <a:rPr b="1" lang="en" sz="2577"/>
              <a:t>sometimes vacillating between the two at different times </a:t>
            </a:r>
            <a:endParaRPr b="1" sz="2577"/>
          </a:p>
          <a:p>
            <a:pPr indent="0" lvl="0" marL="0" rtl="0" algn="ctr">
              <a:spcBef>
                <a:spcPts val="0"/>
              </a:spcBef>
              <a:spcAft>
                <a:spcPts val="0"/>
              </a:spcAft>
              <a:buNone/>
            </a:pPr>
            <a:r>
              <a:rPr b="1" lang="en" sz="2577"/>
              <a:t>but never quite able to live within the tension of the two being held together in Christ.</a:t>
            </a:r>
            <a:endParaRPr b="1" sz="2577"/>
          </a:p>
          <a:p>
            <a:pPr indent="0" lvl="0" marL="0" rtl="0" algn="ctr">
              <a:spcBef>
                <a:spcPts val="0"/>
              </a:spcBef>
              <a:spcAft>
                <a:spcPts val="0"/>
              </a:spcAft>
              <a:buNone/>
            </a:pPr>
            <a:r>
              <a:t/>
            </a:r>
            <a:endParaRPr b="1" sz="2577"/>
          </a:p>
          <a:p>
            <a:pPr indent="0" lvl="0" marL="0" rtl="0" algn="ctr">
              <a:spcBef>
                <a:spcPts val="0"/>
              </a:spcBef>
              <a:spcAft>
                <a:spcPts val="0"/>
              </a:spcAft>
              <a:buNone/>
            </a:pPr>
            <a:r>
              <a:t/>
            </a:r>
            <a:endParaRPr b="1"/>
          </a:p>
        </p:txBody>
      </p:sp>
      <p:pic>
        <p:nvPicPr>
          <p:cNvPr id="142" name="Google Shape;142;p28"/>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type="title"/>
          </p:nvPr>
        </p:nvSpPr>
        <p:spPr>
          <a:xfrm>
            <a:off x="4472475" y="0"/>
            <a:ext cx="4507500" cy="76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688"/>
              <a:t>J</a:t>
            </a:r>
            <a:r>
              <a:rPr b="1" lang="en" sz="2355"/>
              <a:t>esus: </a:t>
            </a:r>
            <a:endParaRPr b="1" sz="2355"/>
          </a:p>
          <a:p>
            <a:pPr indent="0" lvl="0" marL="0" rtl="0" algn="ctr">
              <a:spcBef>
                <a:spcPts val="0"/>
              </a:spcBef>
              <a:spcAft>
                <a:spcPts val="0"/>
              </a:spcAft>
              <a:buNone/>
            </a:pPr>
            <a:r>
              <a:rPr b="1" lang="en" sz="2355"/>
              <a:t>Fully Human But Not Divine</a:t>
            </a:r>
            <a:endParaRPr b="1" sz="2355"/>
          </a:p>
          <a:p>
            <a:pPr indent="0" lvl="0" marL="0" rtl="0" algn="ctr">
              <a:lnSpc>
                <a:spcPct val="25000"/>
              </a:lnSpc>
              <a:spcBef>
                <a:spcPts val="0"/>
              </a:spcBef>
              <a:spcAft>
                <a:spcPts val="0"/>
              </a:spcAft>
              <a:buNone/>
            </a:pPr>
            <a:r>
              <a:t/>
            </a:r>
            <a:endParaRPr b="1"/>
          </a:p>
          <a:p>
            <a:pPr indent="0" lvl="0" marL="0" rtl="0" algn="ctr">
              <a:spcBef>
                <a:spcPts val="0"/>
              </a:spcBef>
              <a:spcAft>
                <a:spcPts val="0"/>
              </a:spcAft>
              <a:buNone/>
            </a:pPr>
            <a:r>
              <a:rPr b="1" lang="en" sz="1688"/>
              <a:t>If we think Jesus is just human, </a:t>
            </a:r>
            <a:endParaRPr b="1" sz="1688"/>
          </a:p>
          <a:p>
            <a:pPr indent="0" lvl="0" marL="0" rtl="0" algn="ctr">
              <a:spcBef>
                <a:spcPts val="0"/>
              </a:spcBef>
              <a:spcAft>
                <a:spcPts val="0"/>
              </a:spcAft>
              <a:buNone/>
            </a:pPr>
            <a:r>
              <a:rPr b="1" lang="en" sz="1688"/>
              <a:t>then we are saying God cannot or will not demean Godself to come and live in the physical world, and that means </a:t>
            </a:r>
            <a:endParaRPr b="1" sz="1688"/>
          </a:p>
          <a:p>
            <a:pPr indent="0" lvl="0" marL="0" rtl="0" algn="ctr">
              <a:spcBef>
                <a:spcPts val="0"/>
              </a:spcBef>
              <a:spcAft>
                <a:spcPts val="0"/>
              </a:spcAft>
              <a:buNone/>
            </a:pPr>
            <a:r>
              <a:rPr b="1" lang="en" sz="1688"/>
              <a:t>the physical world can never truly carry </a:t>
            </a:r>
            <a:endParaRPr b="1" sz="1688"/>
          </a:p>
          <a:p>
            <a:pPr indent="0" lvl="0" marL="0" rtl="0" algn="ctr">
              <a:spcBef>
                <a:spcPts val="0"/>
              </a:spcBef>
              <a:spcAft>
                <a:spcPts val="0"/>
              </a:spcAft>
              <a:buNone/>
            </a:pPr>
            <a:r>
              <a:rPr b="1" lang="en" sz="1688"/>
              <a:t>the presence of God to us.</a:t>
            </a:r>
            <a:endParaRPr b="1" sz="1688"/>
          </a:p>
          <a:p>
            <a:pPr indent="0" lvl="0" marL="0" rtl="0" algn="ctr">
              <a:lnSpc>
                <a:spcPct val="25000"/>
              </a:lnSpc>
              <a:spcBef>
                <a:spcPts val="0"/>
              </a:spcBef>
              <a:spcAft>
                <a:spcPts val="0"/>
              </a:spcAft>
              <a:buNone/>
            </a:pPr>
            <a:r>
              <a:t/>
            </a:r>
            <a:endParaRPr b="1" sz="1688"/>
          </a:p>
          <a:p>
            <a:pPr indent="0" lvl="0" marL="0" rtl="0" algn="ctr">
              <a:spcBef>
                <a:spcPts val="0"/>
              </a:spcBef>
              <a:spcAft>
                <a:spcPts val="0"/>
              </a:spcAft>
              <a:buNone/>
            </a:pPr>
            <a:r>
              <a:rPr b="1" lang="en" sz="1688"/>
              <a:t>It also means Jesus cannot be </a:t>
            </a:r>
            <a:endParaRPr b="1" sz="1688"/>
          </a:p>
          <a:p>
            <a:pPr indent="0" lvl="0" marL="0" rtl="0" algn="ctr">
              <a:spcBef>
                <a:spcPts val="0"/>
              </a:spcBef>
              <a:spcAft>
                <a:spcPts val="0"/>
              </a:spcAft>
              <a:buNone/>
            </a:pPr>
            <a:r>
              <a:rPr b="1" lang="en" sz="1688"/>
              <a:t>the full revelation of God and thus </a:t>
            </a:r>
            <a:endParaRPr b="1" sz="1688"/>
          </a:p>
          <a:p>
            <a:pPr indent="0" lvl="0" marL="0" rtl="0" algn="ctr">
              <a:spcBef>
                <a:spcPts val="0"/>
              </a:spcBef>
              <a:spcAft>
                <a:spcPts val="0"/>
              </a:spcAft>
              <a:buNone/>
            </a:pPr>
            <a:r>
              <a:rPr b="1" lang="en" sz="1688"/>
              <a:t>there remains a gap between humanity and </a:t>
            </a:r>
            <a:endParaRPr b="1" sz="1688"/>
          </a:p>
          <a:p>
            <a:pPr indent="0" lvl="0" marL="0" rtl="0" algn="ctr">
              <a:spcBef>
                <a:spcPts val="0"/>
              </a:spcBef>
              <a:spcAft>
                <a:spcPts val="0"/>
              </a:spcAft>
              <a:buNone/>
            </a:pPr>
            <a:r>
              <a:rPr b="1" lang="en" sz="1688"/>
              <a:t>the divine. It means that, however special and significant Jesus may be, he is still just </a:t>
            </a:r>
            <a:endParaRPr b="1" sz="1688"/>
          </a:p>
          <a:p>
            <a:pPr indent="0" lvl="0" marL="0" rtl="0" algn="ctr">
              <a:spcBef>
                <a:spcPts val="0"/>
              </a:spcBef>
              <a:spcAft>
                <a:spcPts val="0"/>
              </a:spcAft>
              <a:buNone/>
            </a:pPr>
            <a:r>
              <a:rPr b="1" lang="en" sz="1688"/>
              <a:t>a human being; he may be even more important than the greatest of the prophets but, like them, he can only speak of God; </a:t>
            </a:r>
            <a:endParaRPr b="1" sz="1688"/>
          </a:p>
          <a:p>
            <a:pPr indent="0" lvl="0" marL="0" rtl="0" algn="ctr">
              <a:spcBef>
                <a:spcPts val="0"/>
              </a:spcBef>
              <a:spcAft>
                <a:spcPts val="0"/>
              </a:spcAft>
              <a:buNone/>
            </a:pPr>
            <a:r>
              <a:rPr b="1" lang="en" sz="1688"/>
              <a:t>he cannot speak as God and ultimately change our situation, because he has nothing to offer </a:t>
            </a:r>
            <a:endParaRPr b="1" sz="1688"/>
          </a:p>
          <a:p>
            <a:pPr indent="0" lvl="0" marL="0" rtl="0" algn="ctr">
              <a:spcBef>
                <a:spcPts val="0"/>
              </a:spcBef>
              <a:spcAft>
                <a:spcPts val="0"/>
              </a:spcAft>
              <a:buNone/>
            </a:pPr>
            <a:r>
              <a:rPr b="1" lang="en" sz="1688"/>
              <a:t>that is not already part of </a:t>
            </a:r>
            <a:endParaRPr b="1" sz="1688"/>
          </a:p>
          <a:p>
            <a:pPr indent="0" lvl="0" marL="0" rtl="0" algn="ctr">
              <a:spcBef>
                <a:spcPts val="0"/>
              </a:spcBef>
              <a:spcAft>
                <a:spcPts val="0"/>
              </a:spcAft>
              <a:buNone/>
            </a:pPr>
            <a:r>
              <a:rPr b="1" lang="en" sz="1688"/>
              <a:t>the human experience.</a:t>
            </a:r>
            <a:endParaRPr b="1" sz="1688"/>
          </a:p>
          <a:p>
            <a:pPr indent="0" lvl="0" marL="0" rtl="0" algn="ctr">
              <a:spcBef>
                <a:spcPts val="0"/>
              </a:spcBef>
              <a:spcAft>
                <a:spcPts val="0"/>
              </a:spcAft>
              <a:buNone/>
            </a:pPr>
            <a:r>
              <a:t/>
            </a:r>
            <a:endParaRPr b="1" sz="1577"/>
          </a:p>
          <a:p>
            <a:pPr indent="0" lvl="0" marL="0" rtl="0" algn="ctr">
              <a:spcBef>
                <a:spcPts val="0"/>
              </a:spcBef>
              <a:spcAft>
                <a:spcPts val="0"/>
              </a:spcAft>
              <a:buNone/>
            </a:pPr>
            <a:r>
              <a:t/>
            </a:r>
            <a:endParaRPr b="1" sz="1577"/>
          </a:p>
          <a:p>
            <a:pPr indent="0" lvl="0" marL="0" rtl="0" algn="ctr">
              <a:spcBef>
                <a:spcPts val="0"/>
              </a:spcBef>
              <a:spcAft>
                <a:spcPts val="0"/>
              </a:spcAft>
              <a:buNone/>
            </a:pPr>
            <a:r>
              <a:t/>
            </a:r>
            <a:endParaRPr b="1" sz="1800"/>
          </a:p>
        </p:txBody>
      </p:sp>
      <p:pic>
        <p:nvPicPr>
          <p:cNvPr id="148" name="Google Shape;148;p29"/>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4472475" y="0"/>
            <a:ext cx="4507500" cy="76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688"/>
              <a:t>J</a:t>
            </a:r>
            <a:r>
              <a:rPr b="1" lang="en" sz="2355"/>
              <a:t>esus: </a:t>
            </a:r>
            <a:endParaRPr b="1" sz="2355"/>
          </a:p>
          <a:p>
            <a:pPr indent="0" lvl="0" marL="0" rtl="0" algn="ctr">
              <a:spcBef>
                <a:spcPts val="0"/>
              </a:spcBef>
              <a:spcAft>
                <a:spcPts val="0"/>
              </a:spcAft>
              <a:buNone/>
            </a:pPr>
            <a:r>
              <a:rPr b="1" lang="en" sz="2355"/>
              <a:t>Fully Divine But Fully Human</a:t>
            </a:r>
            <a:endParaRPr b="1" sz="2355"/>
          </a:p>
          <a:p>
            <a:pPr indent="0" lvl="0" marL="0" rtl="0" algn="ctr">
              <a:lnSpc>
                <a:spcPct val="25000"/>
              </a:lnSpc>
              <a:spcBef>
                <a:spcPts val="0"/>
              </a:spcBef>
              <a:spcAft>
                <a:spcPts val="0"/>
              </a:spcAft>
              <a:buNone/>
            </a:pPr>
            <a:r>
              <a:t/>
            </a:r>
            <a:endParaRPr b="1"/>
          </a:p>
          <a:p>
            <a:pPr indent="0" lvl="0" marL="0" rtl="0" algn="ctr">
              <a:spcBef>
                <a:spcPts val="0"/>
              </a:spcBef>
              <a:spcAft>
                <a:spcPts val="0"/>
              </a:spcAft>
              <a:buNone/>
            </a:pPr>
            <a:r>
              <a:rPr b="1" lang="en" sz="1688"/>
              <a:t>On the other hand, if we think Jesus is </a:t>
            </a:r>
            <a:endParaRPr b="1" sz="1688"/>
          </a:p>
          <a:p>
            <a:pPr indent="0" lvl="0" marL="0" rtl="0" algn="ctr">
              <a:spcBef>
                <a:spcPts val="0"/>
              </a:spcBef>
              <a:spcAft>
                <a:spcPts val="0"/>
              </a:spcAft>
              <a:buNone/>
            </a:pPr>
            <a:r>
              <a:rPr b="1" lang="en" sz="1688"/>
              <a:t>just God, disguised as a human being, </a:t>
            </a:r>
            <a:endParaRPr b="1" sz="1688"/>
          </a:p>
          <a:p>
            <a:pPr indent="0" lvl="0" marL="0" rtl="0" algn="ctr">
              <a:spcBef>
                <a:spcPts val="0"/>
              </a:spcBef>
              <a:spcAft>
                <a:spcPts val="0"/>
              </a:spcAft>
              <a:buNone/>
            </a:pPr>
            <a:r>
              <a:rPr b="1" lang="en" sz="1688"/>
              <a:t>then there is still a sense God cannot </a:t>
            </a:r>
            <a:endParaRPr b="1" sz="1688"/>
          </a:p>
          <a:p>
            <a:pPr indent="0" lvl="0" marL="0" rtl="0" algn="ctr">
              <a:spcBef>
                <a:spcPts val="0"/>
              </a:spcBef>
              <a:spcAft>
                <a:spcPts val="0"/>
              </a:spcAft>
              <a:buNone/>
            </a:pPr>
            <a:r>
              <a:rPr b="1" lang="en" sz="1688"/>
              <a:t>truly enter into the human condition </a:t>
            </a:r>
            <a:endParaRPr b="1" sz="1688"/>
          </a:p>
          <a:p>
            <a:pPr indent="0" lvl="0" marL="0" rtl="0" algn="ctr">
              <a:spcBef>
                <a:spcPts val="0"/>
              </a:spcBef>
              <a:spcAft>
                <a:spcPts val="0"/>
              </a:spcAft>
              <a:buNone/>
            </a:pPr>
            <a:r>
              <a:rPr b="1" lang="en" sz="1688"/>
              <a:t>and live and suffer and die with us and that </a:t>
            </a:r>
            <a:endParaRPr b="1" sz="1688"/>
          </a:p>
          <a:p>
            <a:pPr indent="0" lvl="0" marL="0" rtl="0" algn="ctr">
              <a:spcBef>
                <a:spcPts val="0"/>
              </a:spcBef>
              <a:spcAft>
                <a:spcPts val="0"/>
              </a:spcAft>
              <a:buNone/>
            </a:pPr>
            <a:r>
              <a:rPr b="1" lang="en" sz="1688"/>
              <a:t>the created world and our physical being is </a:t>
            </a:r>
            <a:endParaRPr b="1" sz="1688"/>
          </a:p>
          <a:p>
            <a:pPr indent="0" lvl="0" marL="0" rtl="0" algn="ctr">
              <a:spcBef>
                <a:spcPts val="0"/>
              </a:spcBef>
              <a:spcAft>
                <a:spcPts val="0"/>
              </a:spcAft>
              <a:buNone/>
            </a:pPr>
            <a:r>
              <a:rPr b="1" lang="en" sz="1688"/>
              <a:t>not valuable to God in itself, </a:t>
            </a:r>
            <a:endParaRPr b="1" sz="1688"/>
          </a:p>
          <a:p>
            <a:pPr indent="0" lvl="0" marL="0" rtl="0" algn="ctr">
              <a:spcBef>
                <a:spcPts val="0"/>
              </a:spcBef>
              <a:spcAft>
                <a:spcPts val="0"/>
              </a:spcAft>
              <a:buNone/>
            </a:pPr>
            <a:r>
              <a:rPr b="1" lang="en" sz="1688"/>
              <a:t>but must have some external divinity </a:t>
            </a:r>
            <a:endParaRPr b="1" sz="1688"/>
          </a:p>
          <a:p>
            <a:pPr indent="0" lvl="0" marL="0" rtl="0" algn="ctr">
              <a:spcBef>
                <a:spcPts val="0"/>
              </a:spcBef>
              <a:spcAft>
                <a:spcPts val="0"/>
              </a:spcAft>
              <a:buNone/>
            </a:pPr>
            <a:r>
              <a:rPr b="1" lang="en" sz="1688"/>
              <a:t>added to it before it can be saved.</a:t>
            </a:r>
            <a:endParaRPr b="1" sz="1688"/>
          </a:p>
          <a:p>
            <a:pPr indent="0" lvl="0" marL="0" rtl="0" algn="ctr">
              <a:lnSpc>
                <a:spcPct val="25000"/>
              </a:lnSpc>
              <a:spcBef>
                <a:spcPts val="0"/>
              </a:spcBef>
              <a:spcAft>
                <a:spcPts val="0"/>
              </a:spcAft>
              <a:buNone/>
            </a:pPr>
            <a:r>
              <a:t/>
            </a:r>
            <a:endParaRPr b="1" sz="1688"/>
          </a:p>
          <a:p>
            <a:pPr indent="0" lvl="0" marL="0" rtl="0" algn="ctr">
              <a:lnSpc>
                <a:spcPct val="25000"/>
              </a:lnSpc>
              <a:spcBef>
                <a:spcPts val="0"/>
              </a:spcBef>
              <a:spcAft>
                <a:spcPts val="0"/>
              </a:spcAft>
              <a:buNone/>
            </a:pPr>
            <a:r>
              <a:t/>
            </a:r>
            <a:endParaRPr b="1" sz="1688"/>
          </a:p>
          <a:p>
            <a:pPr indent="0" lvl="0" marL="0" rtl="0" algn="ctr">
              <a:spcBef>
                <a:spcPts val="0"/>
              </a:spcBef>
              <a:spcAft>
                <a:spcPts val="0"/>
              </a:spcAft>
              <a:buNone/>
            </a:pPr>
            <a:r>
              <a:rPr b="1" lang="en" sz="1688"/>
              <a:t>While it’s important not to over-emphasize Jesus’ humanity, this is not the same thing </a:t>
            </a:r>
            <a:endParaRPr b="1" sz="1688"/>
          </a:p>
          <a:p>
            <a:pPr indent="0" lvl="0" marL="0" rtl="0" algn="ctr">
              <a:spcBef>
                <a:spcPts val="0"/>
              </a:spcBef>
              <a:spcAft>
                <a:spcPts val="0"/>
              </a:spcAft>
              <a:buNone/>
            </a:pPr>
            <a:r>
              <a:rPr b="1" lang="en" sz="1688"/>
              <a:t>as making Jesus too human. In our fear of misrepresenting Jesus, we run the risk of stripping him of his humanity and rejecting all depictions of him in any medium </a:t>
            </a:r>
            <a:endParaRPr b="1" sz="1688"/>
          </a:p>
          <a:p>
            <a:pPr indent="0" lvl="0" marL="0" rtl="0" algn="ctr">
              <a:spcBef>
                <a:spcPts val="0"/>
              </a:spcBef>
              <a:spcAft>
                <a:spcPts val="0"/>
              </a:spcAft>
              <a:buNone/>
            </a:pPr>
            <a:r>
              <a:rPr b="1" lang="en" sz="1688"/>
              <a:t>that we deem as insufficiently holy or majestic. </a:t>
            </a:r>
            <a:endParaRPr b="1" sz="1688"/>
          </a:p>
          <a:p>
            <a:pPr indent="0" lvl="0" marL="0" rtl="0" algn="ctr">
              <a:spcBef>
                <a:spcPts val="0"/>
              </a:spcBef>
              <a:spcAft>
                <a:spcPts val="0"/>
              </a:spcAft>
              <a:buNone/>
            </a:pPr>
            <a:r>
              <a:rPr b="1" lang="en" sz="1688"/>
              <a:t>But God became human for a reason. </a:t>
            </a:r>
            <a:endParaRPr b="1" sz="1688"/>
          </a:p>
          <a:p>
            <a:pPr indent="0" lvl="0" marL="0" rtl="0" algn="ctr">
              <a:spcBef>
                <a:spcPts val="0"/>
              </a:spcBef>
              <a:spcAft>
                <a:spcPts val="0"/>
              </a:spcAft>
              <a:buNone/>
            </a:pPr>
            <a:r>
              <a:t/>
            </a:r>
            <a:endParaRPr b="1" sz="1688"/>
          </a:p>
          <a:p>
            <a:pPr indent="0" lvl="0" marL="0" rtl="0" algn="ctr">
              <a:spcBef>
                <a:spcPts val="0"/>
              </a:spcBef>
              <a:spcAft>
                <a:spcPts val="0"/>
              </a:spcAft>
              <a:buNone/>
            </a:pPr>
            <a:r>
              <a:t/>
            </a:r>
            <a:endParaRPr b="1" sz="1577"/>
          </a:p>
          <a:p>
            <a:pPr indent="0" lvl="0" marL="0" rtl="0" algn="ctr">
              <a:spcBef>
                <a:spcPts val="0"/>
              </a:spcBef>
              <a:spcAft>
                <a:spcPts val="0"/>
              </a:spcAft>
              <a:buNone/>
            </a:pPr>
            <a:r>
              <a:t/>
            </a:r>
            <a:endParaRPr b="1" sz="1577"/>
          </a:p>
          <a:p>
            <a:pPr indent="0" lvl="0" marL="0" rtl="0" algn="ctr">
              <a:spcBef>
                <a:spcPts val="0"/>
              </a:spcBef>
              <a:spcAft>
                <a:spcPts val="0"/>
              </a:spcAft>
              <a:buNone/>
            </a:pPr>
            <a:r>
              <a:t/>
            </a:r>
            <a:endParaRPr b="1" sz="1800"/>
          </a:p>
        </p:txBody>
      </p:sp>
      <p:pic>
        <p:nvPicPr>
          <p:cNvPr id="154" name="Google Shape;154;p30"/>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type="title"/>
          </p:nvPr>
        </p:nvSpPr>
        <p:spPr>
          <a:xfrm>
            <a:off x="4472475" y="0"/>
            <a:ext cx="4507500" cy="76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688"/>
              <a:t>J</a:t>
            </a:r>
            <a:r>
              <a:rPr b="1" lang="en" sz="2355"/>
              <a:t>esus: </a:t>
            </a:r>
            <a:endParaRPr b="1" sz="2355"/>
          </a:p>
          <a:p>
            <a:pPr indent="0" lvl="0" marL="0" rtl="0" algn="ctr">
              <a:spcBef>
                <a:spcPts val="0"/>
              </a:spcBef>
              <a:spcAft>
                <a:spcPts val="0"/>
              </a:spcAft>
              <a:buNone/>
            </a:pPr>
            <a:r>
              <a:rPr b="1" lang="en" sz="2355"/>
              <a:t>Fully Divine But Fully Human</a:t>
            </a:r>
            <a:endParaRPr b="1" sz="2355"/>
          </a:p>
          <a:p>
            <a:pPr indent="0" lvl="0" marL="0" rtl="0" algn="ctr">
              <a:lnSpc>
                <a:spcPct val="25000"/>
              </a:lnSpc>
              <a:spcBef>
                <a:spcPts val="0"/>
              </a:spcBef>
              <a:spcAft>
                <a:spcPts val="0"/>
              </a:spcAft>
              <a:buNone/>
            </a:pPr>
            <a:r>
              <a:t/>
            </a:r>
            <a:endParaRPr b="1"/>
          </a:p>
          <a:p>
            <a:pPr indent="0" lvl="0" marL="0" rtl="0" algn="ctr">
              <a:spcBef>
                <a:spcPts val="0"/>
              </a:spcBef>
              <a:spcAft>
                <a:spcPts val="0"/>
              </a:spcAft>
              <a:buNone/>
            </a:pPr>
            <a:r>
              <a:rPr b="1" lang="en" sz="2022"/>
              <a:t>The issue is not what kind of person Jesus was; what is important is </a:t>
            </a:r>
            <a:endParaRPr b="1" sz="2022"/>
          </a:p>
          <a:p>
            <a:pPr indent="0" lvl="0" marL="0" rtl="0" algn="ctr">
              <a:spcBef>
                <a:spcPts val="0"/>
              </a:spcBef>
              <a:spcAft>
                <a:spcPts val="0"/>
              </a:spcAft>
              <a:buNone/>
            </a:pPr>
            <a:r>
              <a:rPr b="1" lang="en" sz="2022"/>
              <a:t>he was a person </a:t>
            </a:r>
            <a:endParaRPr b="1" sz="2022"/>
          </a:p>
          <a:p>
            <a:pPr indent="0" lvl="0" marL="0" rtl="0" algn="ctr">
              <a:spcBef>
                <a:spcPts val="0"/>
              </a:spcBef>
              <a:spcAft>
                <a:spcPts val="0"/>
              </a:spcAft>
              <a:buNone/>
            </a:pPr>
            <a:r>
              <a:rPr b="1" lang="en" sz="2022"/>
              <a:t>- a fully human person.</a:t>
            </a:r>
            <a:endParaRPr b="1" sz="2022"/>
          </a:p>
          <a:p>
            <a:pPr indent="0" lvl="0" marL="0" rtl="0" algn="ctr">
              <a:lnSpc>
                <a:spcPct val="50000"/>
              </a:lnSpc>
              <a:spcBef>
                <a:spcPts val="0"/>
              </a:spcBef>
              <a:spcAft>
                <a:spcPts val="0"/>
              </a:spcAft>
              <a:buNone/>
            </a:pPr>
            <a:r>
              <a:t/>
            </a:r>
            <a:endParaRPr b="1" sz="2022"/>
          </a:p>
          <a:p>
            <a:pPr indent="0" lvl="0" marL="0" rtl="0" algn="ctr">
              <a:spcBef>
                <a:spcPts val="0"/>
              </a:spcBef>
              <a:spcAft>
                <a:spcPts val="0"/>
              </a:spcAft>
              <a:buNone/>
            </a:pPr>
            <a:r>
              <a:rPr b="1" lang="en" sz="2022"/>
              <a:t>Jesus is fully human, and so we can be confident that He has shared our birth, </a:t>
            </a:r>
            <a:endParaRPr b="1" sz="2022"/>
          </a:p>
          <a:p>
            <a:pPr indent="0" lvl="0" marL="0" rtl="0" algn="ctr">
              <a:spcBef>
                <a:spcPts val="0"/>
              </a:spcBef>
              <a:spcAft>
                <a:spcPts val="0"/>
              </a:spcAft>
              <a:buNone/>
            </a:pPr>
            <a:r>
              <a:rPr b="1" lang="en" sz="2022"/>
              <a:t>our life and our death to be with us; </a:t>
            </a:r>
            <a:endParaRPr b="1" sz="2022"/>
          </a:p>
          <a:p>
            <a:pPr indent="0" lvl="0" marL="0" rtl="0" algn="ctr">
              <a:spcBef>
                <a:spcPts val="0"/>
              </a:spcBef>
              <a:spcAft>
                <a:spcPts val="0"/>
              </a:spcAft>
              <a:buNone/>
            </a:pPr>
            <a:r>
              <a:rPr b="1" lang="en" sz="2022"/>
              <a:t>AND Jesus is fully God, </a:t>
            </a:r>
            <a:endParaRPr b="1" sz="2022"/>
          </a:p>
          <a:p>
            <a:pPr indent="0" lvl="0" marL="0" rtl="0" algn="ctr">
              <a:spcBef>
                <a:spcPts val="0"/>
              </a:spcBef>
              <a:spcAft>
                <a:spcPts val="0"/>
              </a:spcAft>
              <a:buNone/>
            </a:pPr>
            <a:r>
              <a:rPr b="1" lang="en" sz="2022"/>
              <a:t>so as He shares our birth, life and death, he brings the eternal and undying life and love of God </a:t>
            </a:r>
            <a:endParaRPr b="1" sz="2022"/>
          </a:p>
          <a:p>
            <a:pPr indent="0" lvl="0" marL="0" rtl="0" algn="ctr">
              <a:spcBef>
                <a:spcPts val="0"/>
              </a:spcBef>
              <a:spcAft>
                <a:spcPts val="0"/>
              </a:spcAft>
              <a:buNone/>
            </a:pPr>
            <a:r>
              <a:rPr b="1" lang="en" sz="2022"/>
              <a:t>into our world, so that new possibilities of forgiveness, renewal and resurrection open up.</a:t>
            </a:r>
            <a:endParaRPr b="1" sz="2022"/>
          </a:p>
          <a:p>
            <a:pPr indent="0" lvl="0" marL="0" rtl="0" algn="ctr">
              <a:lnSpc>
                <a:spcPct val="50000"/>
              </a:lnSpc>
              <a:spcBef>
                <a:spcPts val="0"/>
              </a:spcBef>
              <a:spcAft>
                <a:spcPts val="0"/>
              </a:spcAft>
              <a:buNone/>
            </a:pPr>
            <a:r>
              <a:t/>
            </a:r>
            <a:endParaRPr b="1" sz="1688"/>
          </a:p>
          <a:p>
            <a:pPr indent="0" lvl="0" marL="0" rtl="0" algn="ctr">
              <a:spcBef>
                <a:spcPts val="0"/>
              </a:spcBef>
              <a:spcAft>
                <a:spcPts val="0"/>
              </a:spcAft>
              <a:buNone/>
            </a:pPr>
            <a:r>
              <a:t/>
            </a:r>
            <a:endParaRPr b="1" sz="1800"/>
          </a:p>
        </p:txBody>
      </p:sp>
      <p:pic>
        <p:nvPicPr>
          <p:cNvPr id="160" name="Google Shape;160;p31"/>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txBox="1"/>
          <p:nvPr>
            <p:ph type="title"/>
          </p:nvPr>
        </p:nvSpPr>
        <p:spPr>
          <a:xfrm>
            <a:off x="4074400" y="70250"/>
            <a:ext cx="4964100" cy="507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The History </a:t>
            </a:r>
            <a:endParaRPr b="1"/>
          </a:p>
          <a:p>
            <a:pPr indent="0" lvl="0" marL="0" rtl="0" algn="l">
              <a:lnSpc>
                <a:spcPct val="25000"/>
              </a:lnSpc>
              <a:spcBef>
                <a:spcPts val="0"/>
              </a:spcBef>
              <a:spcAft>
                <a:spcPts val="0"/>
              </a:spcAft>
              <a:buNone/>
            </a:pPr>
            <a:r>
              <a:t/>
            </a:r>
            <a:endParaRPr b="1"/>
          </a:p>
          <a:p>
            <a:pPr indent="-385233" lvl="0" marL="457200" rtl="0" algn="l">
              <a:spcBef>
                <a:spcPts val="0"/>
              </a:spcBef>
              <a:spcAft>
                <a:spcPts val="0"/>
              </a:spcAft>
              <a:buSzPts val="2467"/>
              <a:buChar char="-"/>
            </a:pPr>
            <a:r>
              <a:rPr b="1" i="1" lang="en" sz="2466"/>
              <a:t>Based on a short film for </a:t>
            </a:r>
            <a:endParaRPr b="1" i="1" sz="2466"/>
          </a:p>
          <a:p>
            <a:pPr indent="0" lvl="0" marL="457200" rtl="0" algn="l">
              <a:spcBef>
                <a:spcPts val="0"/>
              </a:spcBef>
              <a:spcAft>
                <a:spcPts val="0"/>
              </a:spcAft>
              <a:buNone/>
            </a:pPr>
            <a:r>
              <a:rPr b="1" i="1" lang="en" sz="2466"/>
              <a:t>a megachurch </a:t>
            </a:r>
            <a:endParaRPr b="1" i="1" sz="2466"/>
          </a:p>
          <a:p>
            <a:pPr indent="0" lvl="0" marL="457200" rtl="0" algn="l">
              <a:spcBef>
                <a:spcPts val="0"/>
              </a:spcBef>
              <a:spcAft>
                <a:spcPts val="0"/>
              </a:spcAft>
              <a:buNone/>
            </a:pPr>
            <a:r>
              <a:rPr b="1" i="1" lang="en" sz="2466"/>
              <a:t>Christmas Eve service</a:t>
            </a:r>
            <a:endParaRPr b="1" i="1" sz="2466"/>
          </a:p>
          <a:p>
            <a:pPr indent="0" lvl="0" marL="457200" rtl="0" algn="l">
              <a:lnSpc>
                <a:spcPct val="25000"/>
              </a:lnSpc>
              <a:spcBef>
                <a:spcPts val="0"/>
              </a:spcBef>
              <a:spcAft>
                <a:spcPts val="0"/>
              </a:spcAft>
              <a:buNone/>
            </a:pPr>
            <a:r>
              <a:t/>
            </a:r>
            <a:endParaRPr b="1" i="1" sz="2466"/>
          </a:p>
          <a:p>
            <a:pPr indent="0" lvl="0" marL="457200" rtl="0" algn="l">
              <a:lnSpc>
                <a:spcPct val="25000"/>
              </a:lnSpc>
              <a:spcBef>
                <a:spcPts val="0"/>
              </a:spcBef>
              <a:spcAft>
                <a:spcPts val="0"/>
              </a:spcAft>
              <a:buNone/>
            </a:pPr>
            <a:r>
              <a:t/>
            </a:r>
            <a:endParaRPr b="1" i="1" sz="2466"/>
          </a:p>
          <a:p>
            <a:pPr indent="-385233" lvl="0" marL="457200" rtl="0" algn="l">
              <a:spcBef>
                <a:spcPts val="0"/>
              </a:spcBef>
              <a:spcAft>
                <a:spcPts val="0"/>
              </a:spcAft>
              <a:buSzPts val="2467"/>
              <a:buChar char="-"/>
            </a:pPr>
            <a:r>
              <a:rPr b="1" i="1" lang="en" sz="2466"/>
              <a:t>Became o</a:t>
            </a:r>
            <a:r>
              <a:rPr b="1" i="1" lang="en" sz="2466"/>
              <a:t>ne of the </a:t>
            </a:r>
            <a:endParaRPr b="1" i="1" sz="2466"/>
          </a:p>
          <a:p>
            <a:pPr indent="0" lvl="0" marL="457200" rtl="0" algn="l">
              <a:spcBef>
                <a:spcPts val="0"/>
              </a:spcBef>
              <a:spcAft>
                <a:spcPts val="0"/>
              </a:spcAft>
              <a:buNone/>
            </a:pPr>
            <a:r>
              <a:rPr b="1" i="1" lang="en" sz="2466"/>
              <a:t>biggest </a:t>
            </a:r>
            <a:r>
              <a:rPr b="1" i="1" lang="en" sz="2466"/>
              <a:t>crowdfunded</a:t>
            </a:r>
            <a:r>
              <a:rPr b="1" i="1" lang="en" sz="2466"/>
              <a:t> </a:t>
            </a:r>
            <a:endParaRPr b="1" i="1" sz="2466"/>
          </a:p>
          <a:p>
            <a:pPr indent="0" lvl="0" marL="457200" rtl="0" algn="l">
              <a:spcBef>
                <a:spcPts val="0"/>
              </a:spcBef>
              <a:spcAft>
                <a:spcPts val="0"/>
              </a:spcAft>
              <a:buNone/>
            </a:pPr>
            <a:r>
              <a:rPr b="1" i="1" lang="en" sz="2466"/>
              <a:t>media projects - $11 Million from 16,000 initial investors</a:t>
            </a:r>
            <a:endParaRPr b="1" i="1" sz="2466"/>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385939" lvl="0" marL="457200" rtl="0" algn="l">
              <a:spcBef>
                <a:spcPts val="0"/>
              </a:spcBef>
              <a:spcAft>
                <a:spcPts val="0"/>
              </a:spcAft>
              <a:buSzPts val="2478"/>
              <a:buChar char="-"/>
            </a:pPr>
            <a:r>
              <a:rPr b="1" i="1" lang="en" sz="2466"/>
              <a:t>First appeared in 2019, </a:t>
            </a:r>
            <a:endParaRPr b="1" i="1" sz="2466"/>
          </a:p>
          <a:p>
            <a:pPr indent="0" lvl="0" marL="457200" rtl="0" algn="l">
              <a:spcBef>
                <a:spcPts val="0"/>
              </a:spcBef>
              <a:spcAft>
                <a:spcPts val="0"/>
              </a:spcAft>
              <a:buNone/>
            </a:pPr>
            <a:r>
              <a:rPr b="1" i="1" lang="en" sz="2466"/>
              <a:t>but found its audience during the global pandemic. </a:t>
            </a:r>
            <a:endParaRPr/>
          </a:p>
        </p:txBody>
      </p:sp>
      <p:pic>
        <p:nvPicPr>
          <p:cNvPr id="59" name="Google Shape;59;p14"/>
          <p:cNvPicPr preferRelativeResize="0"/>
          <p:nvPr/>
        </p:nvPicPr>
        <p:blipFill>
          <a:blip r:embed="rId3">
            <a:alphaModFix/>
          </a:blip>
          <a:stretch>
            <a:fillRect/>
          </a:stretch>
        </p:blipFill>
        <p:spPr>
          <a:xfrm>
            <a:off x="0" y="0"/>
            <a:ext cx="3945626"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type="title"/>
          </p:nvPr>
        </p:nvSpPr>
        <p:spPr>
          <a:xfrm>
            <a:off x="4472475" y="0"/>
            <a:ext cx="4507500" cy="76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688"/>
              <a:t>J</a:t>
            </a:r>
            <a:r>
              <a:rPr b="1" lang="en" sz="2355"/>
              <a:t>esus in </a:t>
            </a:r>
            <a:r>
              <a:rPr b="1" i="1" lang="en" sz="2355"/>
              <a:t>The Chosen</a:t>
            </a:r>
            <a:endParaRPr b="1" sz="1688"/>
          </a:p>
          <a:p>
            <a:pPr indent="0" lvl="0" marL="0" rtl="0" algn="ctr">
              <a:lnSpc>
                <a:spcPct val="25000"/>
              </a:lnSpc>
              <a:spcBef>
                <a:spcPts val="0"/>
              </a:spcBef>
              <a:spcAft>
                <a:spcPts val="0"/>
              </a:spcAft>
              <a:buNone/>
            </a:pPr>
            <a:r>
              <a:t/>
            </a:r>
            <a:endParaRPr b="1" sz="1688"/>
          </a:p>
          <a:p>
            <a:pPr indent="0" lvl="0" marL="0" rtl="0" algn="ctr">
              <a:spcBef>
                <a:spcPts val="0"/>
              </a:spcBef>
              <a:spcAft>
                <a:spcPts val="0"/>
              </a:spcAft>
              <a:buNone/>
            </a:pPr>
            <a:r>
              <a:rPr b="1" i="1" lang="en" sz="2022"/>
              <a:t>The Chosen</a:t>
            </a:r>
            <a:r>
              <a:rPr b="1" lang="en" sz="2022"/>
              <a:t> does a notable job of bringing Jesus of Nazareth to life </a:t>
            </a:r>
            <a:endParaRPr b="1" sz="2022"/>
          </a:p>
          <a:p>
            <a:pPr indent="0" lvl="0" marL="0" rtl="0" algn="ctr">
              <a:spcBef>
                <a:spcPts val="0"/>
              </a:spcBef>
              <a:spcAft>
                <a:spcPts val="0"/>
              </a:spcAft>
              <a:buNone/>
            </a:pPr>
            <a:r>
              <a:rPr b="1" lang="en" sz="2022"/>
              <a:t>on the screen, making the </a:t>
            </a:r>
            <a:endParaRPr b="1" sz="2022"/>
          </a:p>
          <a:p>
            <a:pPr indent="0" lvl="0" marL="0" rtl="0" algn="ctr">
              <a:spcBef>
                <a:spcPts val="0"/>
              </a:spcBef>
              <a:spcAft>
                <a:spcPts val="0"/>
              </a:spcAft>
              <a:buNone/>
            </a:pPr>
            <a:r>
              <a:rPr b="1" lang="en" sz="2022"/>
              <a:t>Jewish Messiah feel less like </a:t>
            </a:r>
            <a:endParaRPr b="1" sz="2022"/>
          </a:p>
          <a:p>
            <a:pPr indent="0" lvl="0" marL="0" rtl="0" algn="ctr">
              <a:spcBef>
                <a:spcPts val="0"/>
              </a:spcBef>
              <a:spcAft>
                <a:spcPts val="0"/>
              </a:spcAft>
              <a:buNone/>
            </a:pPr>
            <a:r>
              <a:rPr b="1" lang="en" sz="2022"/>
              <a:t>a stained-glass icon and more like </a:t>
            </a:r>
            <a:endParaRPr b="1" sz="2022"/>
          </a:p>
          <a:p>
            <a:pPr indent="0" lvl="0" marL="0" rtl="0" algn="ctr">
              <a:spcBef>
                <a:spcPts val="0"/>
              </a:spcBef>
              <a:spcAft>
                <a:spcPts val="0"/>
              </a:spcAft>
              <a:buNone/>
            </a:pPr>
            <a:r>
              <a:rPr b="1" lang="en" sz="2022"/>
              <a:t>a human being. Albeit, a divine one.</a:t>
            </a:r>
            <a:endParaRPr b="1" sz="2022"/>
          </a:p>
          <a:p>
            <a:pPr indent="0" lvl="0" marL="0" rtl="0" algn="ctr">
              <a:lnSpc>
                <a:spcPct val="50000"/>
              </a:lnSpc>
              <a:spcBef>
                <a:spcPts val="0"/>
              </a:spcBef>
              <a:spcAft>
                <a:spcPts val="0"/>
              </a:spcAft>
              <a:buNone/>
            </a:pPr>
            <a:r>
              <a:t/>
            </a:r>
            <a:endParaRPr b="1" sz="2022"/>
          </a:p>
          <a:p>
            <a:pPr indent="0" lvl="0" marL="0" rtl="0" algn="ctr">
              <a:spcBef>
                <a:spcPts val="0"/>
              </a:spcBef>
              <a:spcAft>
                <a:spcPts val="0"/>
              </a:spcAft>
              <a:buNone/>
            </a:pPr>
            <a:r>
              <a:rPr b="1" lang="en" sz="2022"/>
              <a:t>While there's nothing wrong with </a:t>
            </a:r>
            <a:endParaRPr b="1" sz="2022"/>
          </a:p>
          <a:p>
            <a:pPr indent="0" lvl="0" marL="0" rtl="0" algn="ctr">
              <a:spcBef>
                <a:spcPts val="0"/>
              </a:spcBef>
              <a:spcAft>
                <a:spcPts val="0"/>
              </a:spcAft>
              <a:buNone/>
            </a:pPr>
            <a:r>
              <a:rPr b="1" lang="en" sz="2022"/>
              <a:t>iconic, "stained-glass" portrayals, </a:t>
            </a:r>
            <a:endParaRPr b="1" sz="2022"/>
          </a:p>
          <a:p>
            <a:pPr indent="0" lvl="0" marL="0" rtl="0" algn="ctr">
              <a:spcBef>
                <a:spcPts val="0"/>
              </a:spcBef>
              <a:spcAft>
                <a:spcPts val="0"/>
              </a:spcAft>
              <a:buNone/>
            </a:pPr>
            <a:r>
              <a:rPr b="1" i="1" lang="en" sz="2022"/>
              <a:t>The Chosen</a:t>
            </a:r>
            <a:r>
              <a:rPr b="1" lang="en" sz="2022"/>
              <a:t> in seeking to make Jesus relatable, not only reminds us he too, despite being the Son of God, </a:t>
            </a:r>
            <a:endParaRPr b="1" sz="2022"/>
          </a:p>
          <a:p>
            <a:pPr indent="0" lvl="0" marL="0" rtl="0" algn="ctr">
              <a:spcBef>
                <a:spcPts val="0"/>
              </a:spcBef>
              <a:spcAft>
                <a:spcPts val="0"/>
              </a:spcAft>
              <a:buNone/>
            </a:pPr>
            <a:r>
              <a:rPr b="1" lang="en" sz="2022"/>
              <a:t>is equally and fully human </a:t>
            </a:r>
            <a:endParaRPr b="1" sz="2022"/>
          </a:p>
          <a:p>
            <a:pPr indent="0" lvl="0" marL="0" rtl="0" algn="ctr">
              <a:spcBef>
                <a:spcPts val="0"/>
              </a:spcBef>
              <a:spcAft>
                <a:spcPts val="0"/>
              </a:spcAft>
              <a:buNone/>
            </a:pPr>
            <a:r>
              <a:rPr b="1" lang="en" sz="2022"/>
              <a:t>but also makes Christ more accessible to general audiences without sacrificing his message </a:t>
            </a:r>
            <a:endParaRPr b="1" sz="2022"/>
          </a:p>
          <a:p>
            <a:pPr indent="0" lvl="0" marL="0" rtl="0" algn="ctr">
              <a:spcBef>
                <a:spcPts val="0"/>
              </a:spcBef>
              <a:spcAft>
                <a:spcPts val="0"/>
              </a:spcAft>
              <a:buNone/>
            </a:pPr>
            <a:r>
              <a:rPr b="1" lang="en" sz="2022"/>
              <a:t>- the Gospel - in return.</a:t>
            </a:r>
            <a:r>
              <a:rPr b="1" lang="en" sz="1911"/>
              <a:t> </a:t>
            </a:r>
            <a:endParaRPr b="1" sz="1577"/>
          </a:p>
          <a:p>
            <a:pPr indent="0" lvl="0" marL="0" rtl="0" algn="ctr">
              <a:spcBef>
                <a:spcPts val="0"/>
              </a:spcBef>
              <a:spcAft>
                <a:spcPts val="0"/>
              </a:spcAft>
              <a:buNone/>
            </a:pPr>
            <a:r>
              <a:t/>
            </a:r>
            <a:endParaRPr b="1" sz="1577"/>
          </a:p>
          <a:p>
            <a:pPr indent="0" lvl="0" marL="0" rtl="0" algn="ctr">
              <a:spcBef>
                <a:spcPts val="0"/>
              </a:spcBef>
              <a:spcAft>
                <a:spcPts val="0"/>
              </a:spcAft>
              <a:buNone/>
            </a:pPr>
            <a:r>
              <a:t/>
            </a:r>
            <a:endParaRPr b="1" sz="1800"/>
          </a:p>
        </p:txBody>
      </p:sp>
      <p:pic>
        <p:nvPicPr>
          <p:cNvPr id="166" name="Google Shape;166;p32"/>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ph type="title"/>
          </p:nvPr>
        </p:nvSpPr>
        <p:spPr>
          <a:xfrm>
            <a:off x="2259650" y="70250"/>
            <a:ext cx="6778800" cy="5073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055"/>
              <a:t>What’s Different About </a:t>
            </a:r>
            <a:r>
              <a:rPr b="1" i="1" lang="en" sz="3055"/>
              <a:t>The Chosen</a:t>
            </a:r>
            <a:endParaRPr b="1" i="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lang="en" sz="2688"/>
              <a:t>In the Bible and screen adaptations past, </a:t>
            </a:r>
            <a:endParaRPr b="1" sz="2688"/>
          </a:p>
          <a:p>
            <a:pPr indent="0" lvl="0" marL="0" rtl="0" algn="l">
              <a:spcBef>
                <a:spcPts val="0"/>
              </a:spcBef>
              <a:spcAft>
                <a:spcPts val="0"/>
              </a:spcAft>
              <a:buNone/>
            </a:pPr>
            <a:r>
              <a:rPr b="1" lang="en" sz="2688"/>
              <a:t>Jesus is the center of attention.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lang="en" sz="2688"/>
              <a:t>He is always the one preaching, the one healing, the one leading the action. Overall, what we watch is a visual portrayal of what the Gospels already show and tell us.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lang="en" sz="2688"/>
              <a:t>But we don’t learn or gain any insight as to </a:t>
            </a:r>
            <a:endParaRPr b="1" sz="2688"/>
          </a:p>
          <a:p>
            <a:pPr indent="0" lvl="0" marL="0" rtl="0" algn="l">
              <a:spcBef>
                <a:spcPts val="0"/>
              </a:spcBef>
              <a:spcAft>
                <a:spcPts val="0"/>
              </a:spcAft>
              <a:buNone/>
            </a:pPr>
            <a:r>
              <a:rPr b="1" lang="en" sz="2688"/>
              <a:t>how to follow Jesus - what the journey </a:t>
            </a:r>
            <a:endParaRPr b="1" sz="2688"/>
          </a:p>
          <a:p>
            <a:pPr indent="0" lvl="0" marL="0" rtl="0" algn="l">
              <a:spcBef>
                <a:spcPts val="0"/>
              </a:spcBef>
              <a:spcAft>
                <a:spcPts val="0"/>
              </a:spcAft>
              <a:buNone/>
            </a:pPr>
            <a:r>
              <a:rPr b="1" lang="en" sz="2688"/>
              <a:t>of faith is practically and tangibly like </a:t>
            </a:r>
            <a:endParaRPr b="1" sz="2688"/>
          </a:p>
          <a:p>
            <a:pPr indent="0" lvl="0" marL="0" rtl="0" algn="l">
              <a:spcBef>
                <a:spcPts val="0"/>
              </a:spcBef>
              <a:spcAft>
                <a:spcPts val="0"/>
              </a:spcAft>
              <a:buNone/>
            </a:pPr>
            <a:r>
              <a:rPr b="1" lang="en" sz="2688"/>
              <a:t>from all those around and with Jesus.</a:t>
            </a:r>
            <a:endParaRPr/>
          </a:p>
        </p:txBody>
      </p:sp>
      <p:pic>
        <p:nvPicPr>
          <p:cNvPr id="172" name="Google Shape;172;p33"/>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type="title"/>
          </p:nvPr>
        </p:nvSpPr>
        <p:spPr>
          <a:xfrm>
            <a:off x="2259650" y="70250"/>
            <a:ext cx="6778800" cy="5073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055"/>
              <a:t>What’s Different About </a:t>
            </a:r>
            <a:r>
              <a:rPr b="1" i="1" lang="en" sz="3055"/>
              <a:t>The Chosen</a:t>
            </a:r>
            <a:endParaRPr b="1" i="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i="1" lang="en" sz="2688"/>
              <a:t>The Chosen</a:t>
            </a:r>
            <a:r>
              <a:rPr b="1" lang="en" sz="2688"/>
              <a:t>, while a show about Jesus </a:t>
            </a:r>
            <a:endParaRPr b="1" sz="2688"/>
          </a:p>
          <a:p>
            <a:pPr indent="0" lvl="0" marL="0" rtl="0" algn="l">
              <a:spcBef>
                <a:spcPts val="0"/>
              </a:spcBef>
              <a:spcAft>
                <a:spcPts val="0"/>
              </a:spcAft>
              <a:buNone/>
            </a:pPr>
            <a:r>
              <a:rPr b="1" lang="en" sz="2688"/>
              <a:t>is told through the lives of his followers and others caught up in his ministry. </a:t>
            </a:r>
            <a:endParaRPr b="1" sz="2688"/>
          </a:p>
          <a:p>
            <a:pPr indent="0" lvl="0" marL="0" rtl="0" algn="l">
              <a:lnSpc>
                <a:spcPct val="50000"/>
              </a:lnSpc>
              <a:spcBef>
                <a:spcPts val="0"/>
              </a:spcBef>
              <a:spcAft>
                <a:spcPts val="0"/>
              </a:spcAft>
              <a:buNone/>
            </a:pPr>
            <a:r>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lang="en" sz="2688"/>
              <a:t>While the person, teachings, and works of Jesus remain front and center, </a:t>
            </a:r>
            <a:endParaRPr b="1" sz="2688"/>
          </a:p>
          <a:p>
            <a:pPr indent="0" lvl="0" marL="0" rtl="0" algn="l">
              <a:spcBef>
                <a:spcPts val="0"/>
              </a:spcBef>
              <a:spcAft>
                <a:spcPts val="0"/>
              </a:spcAft>
              <a:buNone/>
            </a:pPr>
            <a:r>
              <a:rPr b="1" lang="en" sz="2688"/>
              <a:t>the imagined lives and personalities of </a:t>
            </a:r>
            <a:endParaRPr b="1" sz="2688"/>
          </a:p>
          <a:p>
            <a:pPr indent="0" lvl="0" marL="0" rtl="0" algn="l">
              <a:spcBef>
                <a:spcPts val="0"/>
              </a:spcBef>
              <a:spcAft>
                <a:spcPts val="0"/>
              </a:spcAft>
              <a:buNone/>
            </a:pPr>
            <a:r>
              <a:rPr b="1" lang="en" sz="2688"/>
              <a:t>the women and men who follow him </a:t>
            </a:r>
            <a:endParaRPr b="1" sz="2688"/>
          </a:p>
          <a:p>
            <a:pPr indent="0" lvl="0" marL="0" rtl="0" algn="l">
              <a:spcBef>
                <a:spcPts val="0"/>
              </a:spcBef>
              <a:spcAft>
                <a:spcPts val="0"/>
              </a:spcAft>
              <a:buNone/>
            </a:pPr>
            <a:r>
              <a:rPr b="1" lang="en" sz="2688"/>
              <a:t>explode into the foreground </a:t>
            </a:r>
            <a:endParaRPr b="1" sz="2688"/>
          </a:p>
          <a:p>
            <a:pPr indent="0" lvl="0" marL="0" rtl="0" algn="l">
              <a:spcBef>
                <a:spcPts val="0"/>
              </a:spcBef>
              <a:spcAft>
                <a:spcPts val="0"/>
              </a:spcAft>
              <a:buNone/>
            </a:pPr>
            <a:r>
              <a:rPr b="1" lang="en" sz="2688"/>
              <a:t>- people in whom we can find traces of ourselves. </a:t>
            </a:r>
            <a:endParaRPr b="1" sz="2688"/>
          </a:p>
        </p:txBody>
      </p:sp>
      <p:pic>
        <p:nvPicPr>
          <p:cNvPr id="178" name="Google Shape;178;p34"/>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type="title"/>
          </p:nvPr>
        </p:nvSpPr>
        <p:spPr>
          <a:xfrm>
            <a:off x="2259650" y="70250"/>
            <a:ext cx="6778800" cy="5073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055"/>
              <a:t>What’s Different About </a:t>
            </a:r>
            <a:r>
              <a:rPr b="1" i="1" lang="en" sz="3055"/>
              <a:t>The Chosen</a:t>
            </a:r>
            <a:endParaRPr b="1" i="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lang="en" sz="2688"/>
              <a:t>In the imaginative telling of the “backstory” of these men and women - including how the norms and values of the ancient Roman world shaped their perspective and desires </a:t>
            </a:r>
            <a:endParaRPr b="1" sz="2688"/>
          </a:p>
          <a:p>
            <a:pPr indent="0" lvl="0" marL="0" rtl="0" algn="l">
              <a:spcBef>
                <a:spcPts val="0"/>
              </a:spcBef>
              <a:spcAft>
                <a:spcPts val="0"/>
              </a:spcAft>
              <a:buNone/>
            </a:pPr>
            <a:r>
              <a:rPr b="1" lang="en" sz="2688"/>
              <a:t>- much as our modern world shapes ours - </a:t>
            </a:r>
            <a:r>
              <a:rPr b="1" i="1" lang="en" sz="2688"/>
              <a:t>The Chosen</a:t>
            </a:r>
            <a:r>
              <a:rPr b="1" lang="en" sz="2688"/>
              <a:t> shows the profound tension between following the ways of the world and following the way of Jesus and illustrates </a:t>
            </a:r>
            <a:r>
              <a:rPr b="1" lang="en" sz="2688"/>
              <a:t>the gradual changes that happen as people begin to think, speak, and act differently </a:t>
            </a:r>
            <a:endParaRPr b="1" sz="2688"/>
          </a:p>
          <a:p>
            <a:pPr indent="0" lvl="0" marL="0" rtl="0" algn="l">
              <a:spcBef>
                <a:spcPts val="0"/>
              </a:spcBef>
              <a:spcAft>
                <a:spcPts val="0"/>
              </a:spcAft>
              <a:buNone/>
            </a:pPr>
            <a:r>
              <a:rPr b="1" lang="en" sz="2688"/>
              <a:t>after they choose to follow Christ.</a:t>
            </a:r>
            <a:endParaRPr b="1" sz="2688"/>
          </a:p>
        </p:txBody>
      </p:sp>
      <p:pic>
        <p:nvPicPr>
          <p:cNvPr id="184" name="Google Shape;184;p35"/>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type="title"/>
          </p:nvPr>
        </p:nvSpPr>
        <p:spPr>
          <a:xfrm>
            <a:off x="2259650" y="70250"/>
            <a:ext cx="6778800" cy="5073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055"/>
              <a:t>What’s Different About </a:t>
            </a:r>
            <a:r>
              <a:rPr b="1" i="1" lang="en" sz="3055"/>
              <a:t>The Chosen</a:t>
            </a:r>
            <a:endParaRPr b="1" i="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lang="en" sz="2688"/>
              <a:t>As Jesus becomes their new and primary model of how to live - to view themselves, </a:t>
            </a:r>
            <a:endParaRPr b="1" sz="2688"/>
          </a:p>
          <a:p>
            <a:pPr indent="0" lvl="0" marL="0" rtl="0" algn="l">
              <a:spcBef>
                <a:spcPts val="0"/>
              </a:spcBef>
              <a:spcAft>
                <a:spcPts val="0"/>
              </a:spcAft>
              <a:buNone/>
            </a:pPr>
            <a:r>
              <a:rPr b="1" lang="en" sz="2688"/>
              <a:t>to engage each other, and to be in the world, </a:t>
            </a:r>
            <a:endParaRPr b="1" sz="2688"/>
          </a:p>
          <a:p>
            <a:pPr indent="0" lvl="0" marL="0" rtl="0" algn="l">
              <a:spcBef>
                <a:spcPts val="0"/>
              </a:spcBef>
              <a:spcAft>
                <a:spcPts val="0"/>
              </a:spcAft>
              <a:buNone/>
            </a:pPr>
            <a:r>
              <a:rPr b="1" lang="en" sz="2688"/>
              <a:t>we witness people like us who have </a:t>
            </a:r>
            <a:endParaRPr b="1" sz="2688"/>
          </a:p>
          <a:p>
            <a:pPr indent="0" lvl="0" marL="0" rtl="0" algn="l">
              <a:spcBef>
                <a:spcPts val="0"/>
              </a:spcBef>
              <a:spcAft>
                <a:spcPts val="0"/>
              </a:spcAft>
              <a:buNone/>
            </a:pPr>
            <a:r>
              <a:rPr b="1" lang="en" sz="2688"/>
              <a:t>small hopes at the beginning of the show evolve into people who want great things </a:t>
            </a:r>
            <a:endParaRPr b="1" sz="2688"/>
          </a:p>
          <a:p>
            <a:pPr indent="0" lvl="0" marL="0" rtl="0" algn="l">
              <a:spcBef>
                <a:spcPts val="0"/>
              </a:spcBef>
              <a:spcAft>
                <a:spcPts val="0"/>
              </a:spcAft>
              <a:buNone/>
            </a:pPr>
            <a:r>
              <a:rPr b="1" lang="en" sz="2688"/>
              <a:t>- the things of the Kingdom of God. </a:t>
            </a:r>
            <a:endParaRPr b="1" sz="2688"/>
          </a:p>
          <a:p>
            <a:pPr indent="0" lvl="0" marL="0" rtl="0" algn="l">
              <a:lnSpc>
                <a:spcPct val="50000"/>
              </a:lnSpc>
              <a:spcBef>
                <a:spcPts val="0"/>
              </a:spcBef>
              <a:spcAft>
                <a:spcPts val="0"/>
              </a:spcAft>
              <a:buNone/>
            </a:pPr>
            <a:r>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lang="en" sz="2688"/>
              <a:t>And as we watch these people change </a:t>
            </a:r>
            <a:endParaRPr b="1" sz="2688"/>
          </a:p>
          <a:p>
            <a:pPr indent="0" lvl="0" marL="0" rtl="0" algn="l">
              <a:spcBef>
                <a:spcPts val="0"/>
              </a:spcBef>
              <a:spcAft>
                <a:spcPts val="0"/>
              </a:spcAft>
              <a:buNone/>
            </a:pPr>
            <a:r>
              <a:rPr b="1" lang="en" sz="2688"/>
              <a:t>as followers of Jesus, we are drawn into </a:t>
            </a:r>
            <a:endParaRPr b="1" sz="2688"/>
          </a:p>
          <a:p>
            <a:pPr indent="0" lvl="0" marL="0" rtl="0" algn="l">
              <a:spcBef>
                <a:spcPts val="0"/>
              </a:spcBef>
              <a:spcAft>
                <a:spcPts val="0"/>
              </a:spcAft>
              <a:buNone/>
            </a:pPr>
            <a:r>
              <a:rPr b="1" lang="en" sz="2688"/>
              <a:t>the mystery of their transformation in Christ.</a:t>
            </a:r>
            <a:endParaRPr b="1" sz="2688"/>
          </a:p>
        </p:txBody>
      </p:sp>
      <p:pic>
        <p:nvPicPr>
          <p:cNvPr id="190" name="Google Shape;190;p36"/>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pic>
        <p:nvPicPr>
          <p:cNvPr id="195" name="Google Shape;195;p37"/>
          <p:cNvPicPr preferRelativeResize="0"/>
          <p:nvPr/>
        </p:nvPicPr>
        <p:blipFill>
          <a:blip r:embed="rId3">
            <a:alphaModFix/>
          </a:blip>
          <a:stretch>
            <a:fillRect/>
          </a:stretch>
        </p:blipFill>
        <p:spPr>
          <a:xfrm>
            <a:off x="2271375" y="117275"/>
            <a:ext cx="4589550" cy="1950575"/>
          </a:xfrm>
          <a:prstGeom prst="rect">
            <a:avLst/>
          </a:prstGeom>
          <a:noFill/>
          <a:ln>
            <a:noFill/>
          </a:ln>
        </p:spPr>
      </p:pic>
      <p:sp>
        <p:nvSpPr>
          <p:cNvPr id="196" name="Google Shape;196;p37"/>
          <p:cNvSpPr txBox="1"/>
          <p:nvPr/>
        </p:nvSpPr>
        <p:spPr>
          <a:xfrm>
            <a:off x="251700" y="2189375"/>
            <a:ext cx="8640600" cy="270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20">
                <a:solidFill>
                  <a:schemeClr val="dk1"/>
                </a:solidFill>
              </a:rPr>
              <a:t>To fully capture this, however, there needs to be </a:t>
            </a:r>
            <a:endParaRPr b="1" sz="2520">
              <a:solidFill>
                <a:schemeClr val="dk1"/>
              </a:solidFill>
            </a:endParaRPr>
          </a:p>
          <a:p>
            <a:pPr indent="0" lvl="0" marL="0" rtl="0" algn="ctr">
              <a:spcBef>
                <a:spcPts val="0"/>
              </a:spcBef>
              <a:spcAft>
                <a:spcPts val="0"/>
              </a:spcAft>
              <a:buNone/>
            </a:pPr>
            <a:r>
              <a:rPr b="1" lang="en" sz="2520">
                <a:solidFill>
                  <a:schemeClr val="dk1"/>
                </a:solidFill>
              </a:rPr>
              <a:t>a willingness and creativity in imagining </a:t>
            </a:r>
            <a:endParaRPr b="1" sz="2520">
              <a:solidFill>
                <a:schemeClr val="dk1"/>
              </a:solidFill>
            </a:endParaRPr>
          </a:p>
          <a:p>
            <a:pPr indent="0" lvl="0" marL="0" rtl="0" algn="ctr">
              <a:spcBef>
                <a:spcPts val="0"/>
              </a:spcBef>
              <a:spcAft>
                <a:spcPts val="0"/>
              </a:spcAft>
              <a:buNone/>
            </a:pPr>
            <a:r>
              <a:rPr b="1" lang="en" sz="2520">
                <a:solidFill>
                  <a:schemeClr val="dk1"/>
                </a:solidFill>
              </a:rPr>
              <a:t>what the Bible leaves out. </a:t>
            </a:r>
            <a:endParaRPr b="1" sz="2520">
              <a:solidFill>
                <a:schemeClr val="dk1"/>
              </a:solidFill>
            </a:endParaRPr>
          </a:p>
          <a:p>
            <a:pPr indent="0" lvl="0" marL="0" rtl="0" algn="ctr">
              <a:lnSpc>
                <a:spcPct val="50000"/>
              </a:lnSpc>
              <a:spcBef>
                <a:spcPts val="0"/>
              </a:spcBef>
              <a:spcAft>
                <a:spcPts val="0"/>
              </a:spcAft>
              <a:buNone/>
            </a:pPr>
            <a:r>
              <a:t/>
            </a:r>
            <a:endParaRPr b="1" sz="2520">
              <a:solidFill>
                <a:schemeClr val="dk1"/>
              </a:solidFill>
            </a:endParaRPr>
          </a:p>
          <a:p>
            <a:pPr indent="0" lvl="0" marL="0" rtl="0" algn="ctr">
              <a:spcBef>
                <a:spcPts val="0"/>
              </a:spcBef>
              <a:spcAft>
                <a:spcPts val="0"/>
              </a:spcAft>
              <a:buNone/>
            </a:pPr>
            <a:r>
              <a:rPr b="1" lang="en" sz="2520">
                <a:solidFill>
                  <a:schemeClr val="dk1"/>
                </a:solidFill>
              </a:rPr>
              <a:t>And there is precedent for this </a:t>
            </a:r>
            <a:endParaRPr b="1" sz="2520">
              <a:solidFill>
                <a:schemeClr val="dk1"/>
              </a:solidFill>
            </a:endParaRPr>
          </a:p>
          <a:p>
            <a:pPr indent="0" lvl="0" marL="0" rtl="0" algn="ctr">
              <a:spcBef>
                <a:spcPts val="0"/>
              </a:spcBef>
              <a:spcAft>
                <a:spcPts val="0"/>
              </a:spcAft>
              <a:buNone/>
            </a:pPr>
            <a:r>
              <a:rPr b="1" lang="en" sz="2520">
                <a:solidFill>
                  <a:schemeClr val="dk1"/>
                </a:solidFill>
              </a:rPr>
              <a:t>within ancient and modern Judaism </a:t>
            </a:r>
            <a:endParaRPr b="1" sz="2520">
              <a:solidFill>
                <a:schemeClr val="dk1"/>
              </a:solidFill>
            </a:endParaRPr>
          </a:p>
          <a:p>
            <a:pPr indent="0" lvl="0" marL="0" rtl="0" algn="ctr">
              <a:spcBef>
                <a:spcPts val="0"/>
              </a:spcBef>
              <a:spcAft>
                <a:spcPts val="0"/>
              </a:spcAft>
              <a:buNone/>
            </a:pPr>
            <a:r>
              <a:rPr b="1" lang="en" sz="2520">
                <a:solidFill>
                  <a:schemeClr val="dk1"/>
                </a:solidFill>
              </a:rPr>
              <a:t>known as midrash.</a:t>
            </a:r>
            <a:endParaRPr b="1" sz="252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pic>
        <p:nvPicPr>
          <p:cNvPr id="201" name="Google Shape;201;p38"/>
          <p:cNvPicPr preferRelativeResize="0"/>
          <p:nvPr/>
        </p:nvPicPr>
        <p:blipFill>
          <a:blip r:embed="rId3">
            <a:alphaModFix/>
          </a:blip>
          <a:stretch>
            <a:fillRect/>
          </a:stretch>
        </p:blipFill>
        <p:spPr>
          <a:xfrm>
            <a:off x="2271375" y="117275"/>
            <a:ext cx="4589550" cy="1950575"/>
          </a:xfrm>
          <a:prstGeom prst="rect">
            <a:avLst/>
          </a:prstGeom>
          <a:noFill/>
          <a:ln>
            <a:noFill/>
          </a:ln>
        </p:spPr>
      </p:pic>
      <p:sp>
        <p:nvSpPr>
          <p:cNvPr id="202" name="Google Shape;202;p38"/>
          <p:cNvSpPr txBox="1"/>
          <p:nvPr/>
        </p:nvSpPr>
        <p:spPr>
          <a:xfrm>
            <a:off x="251700" y="2243700"/>
            <a:ext cx="8640600" cy="289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20">
                <a:solidFill>
                  <a:schemeClr val="dk1"/>
                </a:solidFill>
              </a:rPr>
              <a:t>Midrash is the</a:t>
            </a:r>
            <a:r>
              <a:rPr b="1" lang="en" sz="2520">
                <a:solidFill>
                  <a:schemeClr val="dk1"/>
                </a:solidFill>
              </a:rPr>
              <a:t> long standing practice within ancient and modern Judaism of telling stories around </a:t>
            </a:r>
            <a:endParaRPr b="1" sz="2520">
              <a:solidFill>
                <a:schemeClr val="dk1"/>
              </a:solidFill>
            </a:endParaRPr>
          </a:p>
          <a:p>
            <a:pPr indent="0" lvl="0" marL="0" rtl="0" algn="ctr">
              <a:spcBef>
                <a:spcPts val="0"/>
              </a:spcBef>
              <a:spcAft>
                <a:spcPts val="0"/>
              </a:spcAft>
              <a:buNone/>
            </a:pPr>
            <a:r>
              <a:rPr b="1" lang="en" sz="2520">
                <a:solidFill>
                  <a:schemeClr val="dk1"/>
                </a:solidFill>
              </a:rPr>
              <a:t>the edges of faith - crafting tales that extend </a:t>
            </a:r>
            <a:endParaRPr b="1" sz="2520">
              <a:solidFill>
                <a:schemeClr val="dk1"/>
              </a:solidFill>
            </a:endParaRPr>
          </a:p>
          <a:p>
            <a:pPr indent="0" lvl="0" marL="0" rtl="0" algn="ctr">
              <a:spcBef>
                <a:spcPts val="0"/>
              </a:spcBef>
              <a:spcAft>
                <a:spcPts val="0"/>
              </a:spcAft>
              <a:buNone/>
            </a:pPr>
            <a:r>
              <a:rPr b="1" lang="en" sz="2520">
                <a:solidFill>
                  <a:schemeClr val="dk1"/>
                </a:solidFill>
              </a:rPr>
              <a:t>the stories of Torah and other scriptures </a:t>
            </a:r>
            <a:endParaRPr b="1" sz="2520">
              <a:solidFill>
                <a:schemeClr val="dk1"/>
              </a:solidFill>
            </a:endParaRPr>
          </a:p>
          <a:p>
            <a:pPr indent="0" lvl="0" marL="0" rtl="0" algn="ctr">
              <a:spcBef>
                <a:spcPts val="0"/>
              </a:spcBef>
              <a:spcAft>
                <a:spcPts val="0"/>
              </a:spcAft>
              <a:buNone/>
            </a:pPr>
            <a:r>
              <a:rPr b="1" lang="en" sz="2520">
                <a:solidFill>
                  <a:schemeClr val="dk1"/>
                </a:solidFill>
              </a:rPr>
              <a:t>that fill the gaps between the lines of the Bible </a:t>
            </a:r>
            <a:endParaRPr b="1" sz="2520">
              <a:solidFill>
                <a:schemeClr val="dk1"/>
              </a:solidFill>
            </a:endParaRPr>
          </a:p>
          <a:p>
            <a:pPr indent="0" lvl="0" marL="0" rtl="0" algn="ctr">
              <a:spcBef>
                <a:spcPts val="0"/>
              </a:spcBef>
              <a:spcAft>
                <a:spcPts val="0"/>
              </a:spcAft>
              <a:buNone/>
            </a:pPr>
            <a:r>
              <a:rPr b="1" lang="en" sz="2520">
                <a:solidFill>
                  <a:schemeClr val="dk1"/>
                </a:solidFill>
              </a:rPr>
              <a:t>while remaining firmly rooted in the character </a:t>
            </a:r>
            <a:endParaRPr b="1" sz="2520">
              <a:solidFill>
                <a:schemeClr val="dk1"/>
              </a:solidFill>
            </a:endParaRPr>
          </a:p>
          <a:p>
            <a:pPr indent="0" lvl="0" marL="0" rtl="0" algn="ctr">
              <a:spcBef>
                <a:spcPts val="0"/>
              </a:spcBef>
              <a:spcAft>
                <a:spcPts val="0"/>
              </a:spcAft>
              <a:buNone/>
            </a:pPr>
            <a:r>
              <a:rPr b="1" lang="en" sz="2520">
                <a:solidFill>
                  <a:schemeClr val="dk1"/>
                </a:solidFill>
              </a:rPr>
              <a:t>and will of God as revealed in the Scriptures. </a:t>
            </a:r>
            <a:endParaRPr b="1" sz="252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pic>
        <p:nvPicPr>
          <p:cNvPr id="207" name="Google Shape;207;p39"/>
          <p:cNvPicPr preferRelativeResize="0"/>
          <p:nvPr/>
        </p:nvPicPr>
        <p:blipFill>
          <a:blip r:embed="rId3">
            <a:alphaModFix/>
          </a:blip>
          <a:stretch>
            <a:fillRect/>
          </a:stretch>
        </p:blipFill>
        <p:spPr>
          <a:xfrm>
            <a:off x="2271375" y="117275"/>
            <a:ext cx="4589550" cy="1685775"/>
          </a:xfrm>
          <a:prstGeom prst="rect">
            <a:avLst/>
          </a:prstGeom>
          <a:noFill/>
          <a:ln>
            <a:noFill/>
          </a:ln>
        </p:spPr>
      </p:pic>
      <p:sp>
        <p:nvSpPr>
          <p:cNvPr id="208" name="Google Shape;208;p39"/>
          <p:cNvSpPr txBox="1"/>
          <p:nvPr/>
        </p:nvSpPr>
        <p:spPr>
          <a:xfrm>
            <a:off x="251700" y="1557150"/>
            <a:ext cx="8640600" cy="36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20">
                <a:solidFill>
                  <a:schemeClr val="dk1"/>
                </a:solidFill>
              </a:rPr>
              <a:t>Early Christians told stories, too, prodigiously. </a:t>
            </a:r>
            <a:endParaRPr b="1" sz="2320">
              <a:solidFill>
                <a:schemeClr val="dk1"/>
              </a:solidFill>
            </a:endParaRPr>
          </a:p>
          <a:p>
            <a:pPr indent="0" lvl="0" marL="0" rtl="0" algn="ctr">
              <a:spcBef>
                <a:spcPts val="0"/>
              </a:spcBef>
              <a:spcAft>
                <a:spcPts val="0"/>
              </a:spcAft>
              <a:buNone/>
            </a:pPr>
            <a:r>
              <a:rPr b="1" lang="en" sz="2320">
                <a:solidFill>
                  <a:schemeClr val="dk1"/>
                </a:solidFill>
              </a:rPr>
              <a:t>They fleshed out many stories about Jesus only alluded </a:t>
            </a:r>
            <a:endParaRPr b="1" sz="2320">
              <a:solidFill>
                <a:schemeClr val="dk1"/>
              </a:solidFill>
            </a:endParaRPr>
          </a:p>
          <a:p>
            <a:pPr indent="0" lvl="0" marL="0" rtl="0" algn="ctr">
              <a:spcBef>
                <a:spcPts val="0"/>
              </a:spcBef>
              <a:spcAft>
                <a:spcPts val="0"/>
              </a:spcAft>
              <a:buNone/>
            </a:pPr>
            <a:r>
              <a:rPr b="1" lang="en" sz="2320">
                <a:solidFill>
                  <a:schemeClr val="dk1"/>
                </a:solidFill>
              </a:rPr>
              <a:t>to in the biblical canon, like Jesus’ descent into hell </a:t>
            </a:r>
            <a:endParaRPr b="1" sz="2320">
              <a:solidFill>
                <a:schemeClr val="dk1"/>
              </a:solidFill>
            </a:endParaRPr>
          </a:p>
          <a:p>
            <a:pPr indent="0" lvl="0" marL="0" rtl="0" algn="ctr">
              <a:spcBef>
                <a:spcPts val="0"/>
              </a:spcBef>
              <a:spcAft>
                <a:spcPts val="0"/>
              </a:spcAft>
              <a:buNone/>
            </a:pPr>
            <a:r>
              <a:rPr b="1" lang="en" sz="2320">
                <a:solidFill>
                  <a:schemeClr val="dk1"/>
                </a:solidFill>
              </a:rPr>
              <a:t>that we refer to in the Apostles’ Creed.</a:t>
            </a:r>
            <a:endParaRPr b="1" sz="2320">
              <a:solidFill>
                <a:schemeClr val="dk1"/>
              </a:solidFill>
            </a:endParaRPr>
          </a:p>
          <a:p>
            <a:pPr indent="0" lvl="0" marL="0" rtl="0" algn="ctr">
              <a:lnSpc>
                <a:spcPct val="50000"/>
              </a:lnSpc>
              <a:spcBef>
                <a:spcPts val="0"/>
              </a:spcBef>
              <a:spcAft>
                <a:spcPts val="0"/>
              </a:spcAft>
              <a:buNone/>
            </a:pPr>
            <a:r>
              <a:t/>
            </a:r>
            <a:endParaRPr b="1" sz="2520">
              <a:solidFill>
                <a:schemeClr val="dk1"/>
              </a:solidFill>
            </a:endParaRPr>
          </a:p>
          <a:p>
            <a:pPr indent="0" lvl="0" marL="0" rtl="0" algn="ctr">
              <a:spcBef>
                <a:spcPts val="0"/>
              </a:spcBef>
              <a:spcAft>
                <a:spcPts val="0"/>
              </a:spcAft>
              <a:buNone/>
            </a:pPr>
            <a:r>
              <a:rPr b="1" lang="en" sz="2320">
                <a:solidFill>
                  <a:schemeClr val="dk1"/>
                </a:solidFill>
              </a:rPr>
              <a:t>The purpose of such stories was illustrative </a:t>
            </a:r>
            <a:endParaRPr b="1" sz="2320">
              <a:solidFill>
                <a:schemeClr val="dk1"/>
              </a:solidFill>
            </a:endParaRPr>
          </a:p>
          <a:p>
            <a:pPr indent="0" lvl="0" marL="0" rtl="0" algn="ctr">
              <a:spcBef>
                <a:spcPts val="0"/>
              </a:spcBef>
              <a:spcAft>
                <a:spcPts val="0"/>
              </a:spcAft>
              <a:buNone/>
            </a:pPr>
            <a:r>
              <a:rPr b="1" lang="en" sz="2320">
                <a:solidFill>
                  <a:schemeClr val="dk1"/>
                </a:solidFill>
              </a:rPr>
              <a:t>- not defining. They sought to shed more light on </a:t>
            </a:r>
            <a:endParaRPr b="1" sz="2320">
              <a:solidFill>
                <a:schemeClr val="dk1"/>
              </a:solidFill>
            </a:endParaRPr>
          </a:p>
          <a:p>
            <a:pPr indent="0" lvl="0" marL="0" rtl="0" algn="ctr">
              <a:spcBef>
                <a:spcPts val="0"/>
              </a:spcBef>
              <a:spcAft>
                <a:spcPts val="0"/>
              </a:spcAft>
              <a:buNone/>
            </a:pPr>
            <a:r>
              <a:rPr b="1" lang="en" sz="2320">
                <a:solidFill>
                  <a:schemeClr val="dk1"/>
                </a:solidFill>
              </a:rPr>
              <a:t>what the Bible already clearly reveals about </a:t>
            </a:r>
            <a:endParaRPr b="1" sz="2320">
              <a:solidFill>
                <a:schemeClr val="dk1"/>
              </a:solidFill>
            </a:endParaRPr>
          </a:p>
          <a:p>
            <a:pPr indent="0" lvl="0" marL="0" rtl="0" algn="ctr">
              <a:spcBef>
                <a:spcPts val="0"/>
              </a:spcBef>
              <a:spcAft>
                <a:spcPts val="0"/>
              </a:spcAft>
              <a:buNone/>
            </a:pPr>
            <a:r>
              <a:rPr b="1" lang="en" sz="2320">
                <a:solidFill>
                  <a:schemeClr val="dk1"/>
                </a:solidFill>
              </a:rPr>
              <a:t>the character of Christ, the truth and power </a:t>
            </a:r>
            <a:endParaRPr b="1" sz="2320">
              <a:solidFill>
                <a:schemeClr val="dk1"/>
              </a:solidFill>
            </a:endParaRPr>
          </a:p>
          <a:p>
            <a:pPr indent="0" lvl="0" marL="0" rtl="0" algn="ctr">
              <a:spcBef>
                <a:spcPts val="0"/>
              </a:spcBef>
              <a:spcAft>
                <a:spcPts val="0"/>
              </a:spcAft>
              <a:buNone/>
            </a:pPr>
            <a:r>
              <a:rPr b="1" lang="en" sz="2320">
                <a:solidFill>
                  <a:schemeClr val="dk1"/>
                </a:solidFill>
              </a:rPr>
              <a:t>of Gospel, the in-breaking of the Kingdom of God. </a:t>
            </a:r>
            <a:r>
              <a:rPr b="1" lang="en" sz="2520">
                <a:solidFill>
                  <a:schemeClr val="dk1"/>
                </a:solidFill>
              </a:rPr>
              <a:t> </a:t>
            </a:r>
            <a:endParaRPr b="1" sz="252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2259650" y="70250"/>
            <a:ext cx="6778800" cy="5073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55"/>
              <a:t>Still, We Must Pay Attention to </a:t>
            </a:r>
            <a:endParaRPr b="1" sz="3055"/>
          </a:p>
          <a:p>
            <a:pPr indent="0" lvl="0" marL="0" rtl="0" algn="ctr">
              <a:spcBef>
                <a:spcPts val="0"/>
              </a:spcBef>
              <a:spcAft>
                <a:spcPts val="0"/>
              </a:spcAft>
              <a:buNone/>
            </a:pPr>
            <a:r>
              <a:rPr b="1" i="1" lang="en" sz="3055"/>
              <a:t>The Chosen</a:t>
            </a:r>
            <a:r>
              <a:rPr b="1" lang="en" sz="3055"/>
              <a:t>’s Disclaimer</a:t>
            </a:r>
            <a:endParaRPr b="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i="1" lang="en" sz="2688"/>
              <a:t>The Chosen</a:t>
            </a:r>
            <a:r>
              <a:rPr b="1" lang="en" sz="2688"/>
              <a:t> makes some changes </a:t>
            </a:r>
            <a:endParaRPr b="1" sz="2688"/>
          </a:p>
          <a:p>
            <a:pPr indent="0" lvl="0" marL="0" rtl="0" algn="l">
              <a:spcBef>
                <a:spcPts val="0"/>
              </a:spcBef>
              <a:spcAft>
                <a:spcPts val="0"/>
              </a:spcAft>
              <a:buNone/>
            </a:pPr>
            <a:r>
              <a:rPr b="1" lang="en" sz="2688"/>
              <a:t>that aren't found in the biblical narrative.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lang="en" sz="2688"/>
              <a:t>There are entire plotlines and characters </a:t>
            </a:r>
            <a:endParaRPr b="1" sz="2688"/>
          </a:p>
          <a:p>
            <a:pPr indent="0" lvl="0" marL="0" rtl="0" algn="l">
              <a:spcBef>
                <a:spcPts val="0"/>
              </a:spcBef>
              <a:spcAft>
                <a:spcPts val="0"/>
              </a:spcAft>
              <a:buNone/>
            </a:pPr>
            <a:r>
              <a:rPr b="1" lang="en" sz="2688"/>
              <a:t>not found in the New Testament text </a:t>
            </a:r>
            <a:endParaRPr b="1" sz="2688"/>
          </a:p>
          <a:p>
            <a:pPr indent="0" lvl="0" marL="0" rtl="0" algn="l">
              <a:spcBef>
                <a:spcPts val="0"/>
              </a:spcBef>
              <a:spcAft>
                <a:spcPts val="0"/>
              </a:spcAft>
              <a:buNone/>
            </a:pPr>
            <a:r>
              <a:rPr b="1" lang="en" sz="2688"/>
              <a:t>and the series is clear that it's nothing more than an entertaining door to a larger conversation.</a:t>
            </a:r>
            <a:endParaRPr b="1" sz="2688"/>
          </a:p>
          <a:p>
            <a:pPr indent="0" lvl="0" marL="0" rtl="0" algn="l">
              <a:spcBef>
                <a:spcPts val="0"/>
              </a:spcBef>
              <a:spcAft>
                <a:spcPts val="0"/>
              </a:spcAft>
              <a:buNone/>
            </a:pPr>
            <a:r>
              <a:t/>
            </a:r>
            <a:endParaRPr b="1" sz="2688"/>
          </a:p>
        </p:txBody>
      </p:sp>
      <p:pic>
        <p:nvPicPr>
          <p:cNvPr id="214" name="Google Shape;214;p40"/>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8" name="Shape 21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4074400" y="70250"/>
            <a:ext cx="4964100" cy="5073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The Background</a:t>
            </a:r>
            <a:endParaRPr b="1"/>
          </a:p>
          <a:p>
            <a:pPr indent="0" lvl="0" marL="0" rtl="0" algn="l">
              <a:lnSpc>
                <a:spcPct val="25000"/>
              </a:lnSpc>
              <a:spcBef>
                <a:spcPts val="0"/>
              </a:spcBef>
              <a:spcAft>
                <a:spcPts val="0"/>
              </a:spcAft>
              <a:buNone/>
            </a:pPr>
            <a:r>
              <a:t/>
            </a:r>
            <a:endParaRPr b="1"/>
          </a:p>
          <a:p>
            <a:pPr indent="-369570" lvl="0" marL="457200" rtl="0" algn="l">
              <a:spcBef>
                <a:spcPts val="0"/>
              </a:spcBef>
              <a:spcAft>
                <a:spcPts val="0"/>
              </a:spcAft>
              <a:buSzPct val="100000"/>
              <a:buChar char="-"/>
            </a:pPr>
            <a:r>
              <a:rPr b="1" i="1" lang="en" sz="2466"/>
              <a:t>Executive Producer is </a:t>
            </a:r>
            <a:endParaRPr b="1" i="1" sz="2466"/>
          </a:p>
          <a:p>
            <a:pPr indent="0" lvl="0" marL="457200" rtl="0" algn="l">
              <a:spcBef>
                <a:spcPts val="0"/>
              </a:spcBef>
              <a:spcAft>
                <a:spcPts val="0"/>
              </a:spcAft>
              <a:buNone/>
            </a:pPr>
            <a:r>
              <a:rPr b="1" i="1" lang="en" sz="2466"/>
              <a:t>Dallas Jenkins, son of </a:t>
            </a:r>
            <a:endParaRPr b="1" i="1" sz="2466"/>
          </a:p>
          <a:p>
            <a:pPr indent="0" lvl="0" marL="457200" rtl="0" algn="l">
              <a:spcBef>
                <a:spcPts val="0"/>
              </a:spcBef>
              <a:spcAft>
                <a:spcPts val="0"/>
              </a:spcAft>
              <a:buNone/>
            </a:pPr>
            <a:r>
              <a:rPr b="1" i="1" lang="en" sz="2466"/>
              <a:t>Jerry B. Jenkins, co-author of the best-selling </a:t>
            </a:r>
            <a:endParaRPr b="1" i="1" sz="2466"/>
          </a:p>
          <a:p>
            <a:pPr indent="0" lvl="0" marL="457200" rtl="0" algn="l">
              <a:spcBef>
                <a:spcPts val="0"/>
              </a:spcBef>
              <a:spcAft>
                <a:spcPts val="0"/>
              </a:spcAft>
              <a:buNone/>
            </a:pPr>
            <a:r>
              <a:rPr b="1" i="1" lang="en" sz="2466"/>
              <a:t>Left Behind franchise.</a:t>
            </a:r>
            <a:endParaRPr b="1" i="1" sz="2466"/>
          </a:p>
          <a:p>
            <a:pPr indent="0" lvl="0" marL="457200" rtl="0" algn="l">
              <a:lnSpc>
                <a:spcPct val="25000"/>
              </a:lnSpc>
              <a:spcBef>
                <a:spcPts val="0"/>
              </a:spcBef>
              <a:spcAft>
                <a:spcPts val="0"/>
              </a:spcAft>
              <a:buNone/>
            </a:pPr>
            <a:r>
              <a:t/>
            </a:r>
            <a:endParaRPr b="1" i="1" sz="2466"/>
          </a:p>
          <a:p>
            <a:pPr indent="0" lvl="0" marL="457200" rtl="0" algn="l">
              <a:lnSpc>
                <a:spcPct val="25000"/>
              </a:lnSpc>
              <a:spcBef>
                <a:spcPts val="0"/>
              </a:spcBef>
              <a:spcAft>
                <a:spcPts val="0"/>
              </a:spcAft>
              <a:buNone/>
            </a:pPr>
            <a:r>
              <a:t/>
            </a:r>
            <a:endParaRPr b="1" i="1" sz="2466"/>
          </a:p>
          <a:p>
            <a:pPr indent="-369570" lvl="0" marL="457200" rtl="0" algn="l">
              <a:spcBef>
                <a:spcPts val="0"/>
              </a:spcBef>
              <a:spcAft>
                <a:spcPts val="0"/>
              </a:spcAft>
              <a:buSzPct val="100000"/>
              <a:buChar char="-"/>
            </a:pPr>
            <a:r>
              <a:rPr b="1" i="1" lang="en" sz="2466"/>
              <a:t>Initially a product of </a:t>
            </a:r>
            <a:endParaRPr b="1" i="1" sz="2466"/>
          </a:p>
          <a:p>
            <a:pPr indent="0" lvl="0" marL="457200" rtl="0" algn="l">
              <a:spcBef>
                <a:spcPts val="0"/>
              </a:spcBef>
              <a:spcAft>
                <a:spcPts val="0"/>
              </a:spcAft>
              <a:buNone/>
            </a:pPr>
            <a:r>
              <a:rPr b="1" i="1" lang="en" sz="2466"/>
              <a:t>Angel Studios but now </a:t>
            </a:r>
            <a:endParaRPr b="1" i="1" sz="2466"/>
          </a:p>
          <a:p>
            <a:pPr indent="0" lvl="0" marL="457200" rtl="0" algn="l">
              <a:spcBef>
                <a:spcPts val="0"/>
              </a:spcBef>
              <a:spcAft>
                <a:spcPts val="0"/>
              </a:spcAft>
              <a:buNone/>
            </a:pPr>
            <a:r>
              <a:rPr b="1" i="1" lang="en" sz="2466"/>
              <a:t>part of a global distribution </a:t>
            </a:r>
            <a:endParaRPr b="1" i="1" sz="2466"/>
          </a:p>
          <a:p>
            <a:pPr indent="0" lvl="0" marL="457200" rtl="0" algn="l">
              <a:spcBef>
                <a:spcPts val="0"/>
              </a:spcBef>
              <a:spcAft>
                <a:spcPts val="0"/>
              </a:spcAft>
              <a:buNone/>
            </a:pPr>
            <a:r>
              <a:rPr b="1" i="1" lang="en" sz="2466"/>
              <a:t>deal with Lionsgate. </a:t>
            </a:r>
            <a:endParaRPr b="1" i="1" sz="2466"/>
          </a:p>
          <a:p>
            <a:pPr indent="0" lvl="0" marL="457200" rtl="0" algn="l">
              <a:lnSpc>
                <a:spcPct val="25000"/>
              </a:lnSpc>
              <a:spcBef>
                <a:spcPts val="0"/>
              </a:spcBef>
              <a:spcAft>
                <a:spcPts val="0"/>
              </a:spcAft>
              <a:buNone/>
            </a:pPr>
            <a:r>
              <a:t/>
            </a:r>
            <a:endParaRPr b="1" i="1" sz="2466"/>
          </a:p>
          <a:p>
            <a:pPr indent="0" lvl="0" marL="457200" rtl="0" algn="l">
              <a:lnSpc>
                <a:spcPct val="25000"/>
              </a:lnSpc>
              <a:spcBef>
                <a:spcPts val="0"/>
              </a:spcBef>
              <a:spcAft>
                <a:spcPts val="0"/>
              </a:spcAft>
              <a:buNone/>
            </a:pPr>
            <a:r>
              <a:t/>
            </a:r>
            <a:endParaRPr b="1" i="1" sz="2466"/>
          </a:p>
          <a:p>
            <a:pPr indent="-369570" lvl="0" marL="457200" rtl="0" algn="l">
              <a:spcBef>
                <a:spcPts val="0"/>
              </a:spcBef>
              <a:spcAft>
                <a:spcPts val="0"/>
              </a:spcAft>
              <a:buSzPct val="100000"/>
              <a:buChar char="-"/>
            </a:pPr>
            <a:r>
              <a:rPr b="1" i="1" lang="en" sz="2466"/>
              <a:t>Predominantly f</a:t>
            </a:r>
            <a:r>
              <a:rPr b="1" i="1" lang="en" sz="2466"/>
              <a:t>ilmed</a:t>
            </a:r>
            <a:r>
              <a:rPr b="1" i="1" lang="en" sz="2466"/>
              <a:t> in rural Texas but also in parts of Utah.</a:t>
            </a:r>
            <a:endParaRPr/>
          </a:p>
        </p:txBody>
      </p:sp>
      <p:pic>
        <p:nvPicPr>
          <p:cNvPr id="65" name="Google Shape;65;p15"/>
          <p:cNvPicPr preferRelativeResize="0"/>
          <p:nvPr/>
        </p:nvPicPr>
        <p:blipFill>
          <a:blip r:embed="rId3">
            <a:alphaModFix/>
          </a:blip>
          <a:stretch>
            <a:fillRect/>
          </a:stretch>
        </p:blipFill>
        <p:spPr>
          <a:xfrm>
            <a:off x="0" y="0"/>
            <a:ext cx="3945626" cy="5143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2259650" y="70250"/>
            <a:ext cx="6778800" cy="5073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055"/>
              <a:t>Still, We Must Pay Attention to </a:t>
            </a:r>
            <a:endParaRPr b="1" sz="3055"/>
          </a:p>
          <a:p>
            <a:pPr indent="0" lvl="0" marL="0" rtl="0" algn="ctr">
              <a:spcBef>
                <a:spcPts val="0"/>
              </a:spcBef>
              <a:spcAft>
                <a:spcPts val="0"/>
              </a:spcAft>
              <a:buNone/>
            </a:pPr>
            <a:r>
              <a:rPr b="1" i="1" lang="en" sz="3055"/>
              <a:t>The Chosen</a:t>
            </a:r>
            <a:r>
              <a:rPr b="1" lang="en" sz="3055"/>
              <a:t>’s Disclaimer</a:t>
            </a:r>
            <a:endParaRPr b="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i="1" lang="en" sz="2688"/>
              <a:t>The Chosen</a:t>
            </a:r>
            <a:r>
              <a:rPr b="1" lang="en" sz="2688"/>
              <a:t> is NOT a replacement for </a:t>
            </a:r>
            <a:endParaRPr b="1" sz="2688"/>
          </a:p>
          <a:p>
            <a:pPr indent="0" lvl="0" marL="0" rtl="0" algn="l">
              <a:spcBef>
                <a:spcPts val="0"/>
              </a:spcBef>
              <a:spcAft>
                <a:spcPts val="0"/>
              </a:spcAft>
              <a:buNone/>
            </a:pPr>
            <a:r>
              <a:rPr b="1" lang="en" sz="2688"/>
              <a:t>the Bible. </a:t>
            </a:r>
            <a:r>
              <a:rPr b="1" lang="en" sz="2688"/>
              <a:t>While the show may be about </a:t>
            </a:r>
            <a:endParaRPr b="1" sz="2688"/>
          </a:p>
          <a:p>
            <a:pPr indent="0" lvl="0" marL="0" rtl="0" algn="l">
              <a:spcBef>
                <a:spcPts val="0"/>
              </a:spcBef>
              <a:spcAft>
                <a:spcPts val="0"/>
              </a:spcAft>
              <a:buNone/>
            </a:pPr>
            <a:r>
              <a:rPr b="1" lang="en" sz="2688"/>
              <a:t>the life of Jesus, but it's meant to draw us </a:t>
            </a:r>
            <a:endParaRPr b="1" sz="2688"/>
          </a:p>
          <a:p>
            <a:pPr indent="0" lvl="0" marL="0" rtl="0" algn="l">
              <a:spcBef>
                <a:spcPts val="0"/>
              </a:spcBef>
              <a:spcAft>
                <a:spcPts val="0"/>
              </a:spcAft>
              <a:buNone/>
            </a:pPr>
            <a:r>
              <a:rPr b="1" lang="en" sz="2688"/>
              <a:t>to the book that'll truly introduce us to Him, not replace that book.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i="1" lang="en" sz="2688"/>
              <a:t>The Chosen</a:t>
            </a:r>
            <a:r>
              <a:rPr b="1" lang="en" sz="2688"/>
              <a:t>, properly embraced, </a:t>
            </a:r>
            <a:endParaRPr b="1" sz="2688"/>
          </a:p>
          <a:p>
            <a:pPr indent="0" lvl="0" marL="0" rtl="0" algn="l">
              <a:spcBef>
                <a:spcPts val="0"/>
              </a:spcBef>
              <a:spcAft>
                <a:spcPts val="0"/>
              </a:spcAft>
              <a:buNone/>
            </a:pPr>
            <a:r>
              <a:rPr b="1" lang="en" sz="2688"/>
              <a:t>points to the need to read the Bible and to become a part of the Christian community, the Church to learn more about Jesus and what it means and looks like to follow him.</a:t>
            </a:r>
            <a:endParaRPr b="1" sz="2688"/>
          </a:p>
          <a:p>
            <a:pPr indent="0" lvl="0" marL="0" rtl="0" algn="l">
              <a:spcBef>
                <a:spcPts val="0"/>
              </a:spcBef>
              <a:spcAft>
                <a:spcPts val="0"/>
              </a:spcAft>
              <a:buNone/>
            </a:pPr>
            <a:r>
              <a:t/>
            </a:r>
            <a:endParaRPr b="1" sz="2688"/>
          </a:p>
          <a:p>
            <a:pPr indent="0" lvl="0" marL="0" rtl="0" algn="l">
              <a:spcBef>
                <a:spcPts val="0"/>
              </a:spcBef>
              <a:spcAft>
                <a:spcPts val="0"/>
              </a:spcAft>
              <a:buNone/>
            </a:pPr>
            <a:r>
              <a:t/>
            </a:r>
            <a:endParaRPr b="1" sz="2688"/>
          </a:p>
        </p:txBody>
      </p:sp>
      <p:pic>
        <p:nvPicPr>
          <p:cNvPr id="224" name="Google Shape;224;p42"/>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3"/>
          <p:cNvSpPr txBox="1"/>
          <p:nvPr>
            <p:ph type="title"/>
          </p:nvPr>
        </p:nvSpPr>
        <p:spPr>
          <a:xfrm>
            <a:off x="2259650" y="70250"/>
            <a:ext cx="6778800" cy="5073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55"/>
              <a:t>So, Don’t Get Too </a:t>
            </a:r>
            <a:r>
              <a:rPr b="1" lang="en" sz="3055"/>
              <a:t>Attached</a:t>
            </a:r>
            <a:r>
              <a:rPr b="1" lang="en" sz="3055"/>
              <a:t> </a:t>
            </a:r>
            <a:endParaRPr b="1" sz="3055"/>
          </a:p>
          <a:p>
            <a:pPr indent="0" lvl="0" marL="0" rtl="0" algn="ctr">
              <a:spcBef>
                <a:spcPts val="0"/>
              </a:spcBef>
              <a:spcAft>
                <a:spcPts val="0"/>
              </a:spcAft>
              <a:buNone/>
            </a:pPr>
            <a:r>
              <a:rPr b="1" lang="en" sz="3055"/>
              <a:t>to the Characters in </a:t>
            </a:r>
            <a:r>
              <a:rPr b="1" i="1" lang="en" sz="3055"/>
              <a:t>The Chosen</a:t>
            </a:r>
            <a:endParaRPr b="1" i="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lang="en" sz="2688"/>
              <a:t>Imaginative speculation on biblical figures, while not controversial, is NOT </a:t>
            </a:r>
            <a:endParaRPr b="1" sz="2688"/>
          </a:p>
          <a:p>
            <a:pPr indent="0" lvl="0" marL="0" rtl="0" algn="l">
              <a:spcBef>
                <a:spcPts val="0"/>
              </a:spcBef>
              <a:spcAft>
                <a:spcPts val="0"/>
              </a:spcAft>
              <a:buNone/>
            </a:pPr>
            <a:r>
              <a:rPr b="1" lang="en" sz="2688"/>
              <a:t>the same thing as scriptural revelation </a:t>
            </a:r>
            <a:endParaRPr b="1" sz="2688"/>
          </a:p>
          <a:p>
            <a:pPr indent="0" lvl="0" marL="0" rtl="0" algn="l">
              <a:spcBef>
                <a:spcPts val="0"/>
              </a:spcBef>
              <a:spcAft>
                <a:spcPts val="0"/>
              </a:spcAft>
              <a:buNone/>
            </a:pPr>
            <a:r>
              <a:rPr b="1" lang="en" sz="2688"/>
              <a:t>about those figures. </a:t>
            </a:r>
            <a:endParaRPr b="1" sz="2688"/>
          </a:p>
          <a:p>
            <a:pPr indent="0" lvl="0" marL="0" rtl="0" algn="l">
              <a:lnSpc>
                <a:spcPct val="50000"/>
              </a:lnSpc>
              <a:spcBef>
                <a:spcPts val="0"/>
              </a:spcBef>
              <a:spcAft>
                <a:spcPts val="0"/>
              </a:spcAft>
              <a:buNone/>
            </a:pPr>
            <a:r>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i="1" lang="en" sz="2688"/>
              <a:t>A quick example: </a:t>
            </a:r>
            <a:endParaRPr b="1" i="1" sz="2688"/>
          </a:p>
          <a:p>
            <a:pPr indent="0" lvl="0" marL="0" rtl="0" algn="l">
              <a:spcBef>
                <a:spcPts val="0"/>
              </a:spcBef>
              <a:spcAft>
                <a:spcPts val="0"/>
              </a:spcAft>
              <a:buNone/>
            </a:pPr>
            <a:r>
              <a:rPr b="1" lang="en" sz="2688"/>
              <a:t>Mind the tragic misrepresentation </a:t>
            </a:r>
            <a:endParaRPr b="1" sz="2688"/>
          </a:p>
          <a:p>
            <a:pPr indent="0" lvl="0" marL="0" rtl="0" algn="l">
              <a:spcBef>
                <a:spcPts val="0"/>
              </a:spcBef>
              <a:spcAft>
                <a:spcPts val="0"/>
              </a:spcAft>
              <a:buNone/>
            </a:pPr>
            <a:r>
              <a:rPr b="1" lang="en" sz="2688"/>
              <a:t>of Mary Magdalene in the Church today.</a:t>
            </a:r>
            <a:endParaRPr b="1" sz="2688"/>
          </a:p>
          <a:p>
            <a:pPr indent="0" lvl="0" marL="0" rtl="0" algn="l">
              <a:spcBef>
                <a:spcPts val="0"/>
              </a:spcBef>
              <a:spcAft>
                <a:spcPts val="0"/>
              </a:spcAft>
              <a:buNone/>
            </a:pPr>
            <a:r>
              <a:t/>
            </a:r>
            <a:endParaRPr b="1" sz="2688"/>
          </a:p>
        </p:txBody>
      </p:sp>
      <p:pic>
        <p:nvPicPr>
          <p:cNvPr id="230" name="Google Shape;230;p43"/>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5"/>
          <p:cNvSpPr txBox="1"/>
          <p:nvPr>
            <p:ph type="title"/>
          </p:nvPr>
        </p:nvSpPr>
        <p:spPr>
          <a:xfrm>
            <a:off x="2259650" y="70250"/>
            <a:ext cx="6778800" cy="5073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55"/>
              <a:t>And</a:t>
            </a:r>
            <a:r>
              <a:rPr b="1" lang="en" sz="3055"/>
              <a:t>, Don’t Get Invested </a:t>
            </a:r>
            <a:endParaRPr b="1" sz="3055"/>
          </a:p>
          <a:p>
            <a:pPr indent="0" lvl="0" marL="0" rtl="0" algn="ctr">
              <a:spcBef>
                <a:spcPts val="0"/>
              </a:spcBef>
              <a:spcAft>
                <a:spcPts val="0"/>
              </a:spcAft>
              <a:buNone/>
            </a:pPr>
            <a:r>
              <a:rPr b="1" lang="en" sz="3055"/>
              <a:t>to the Characters in </a:t>
            </a:r>
            <a:r>
              <a:rPr b="1" i="1" lang="en" sz="3055"/>
              <a:t>The Chosen </a:t>
            </a:r>
            <a:endParaRPr b="1" i="1" sz="3055"/>
          </a:p>
          <a:p>
            <a:pPr indent="0" lvl="0" marL="0" rtl="0" algn="ctr">
              <a:spcBef>
                <a:spcPts val="0"/>
              </a:spcBef>
              <a:spcAft>
                <a:spcPts val="0"/>
              </a:spcAft>
              <a:buNone/>
            </a:pPr>
            <a:r>
              <a:rPr b="1" lang="en" sz="3055"/>
              <a:t>Not Found in the Bible</a:t>
            </a:r>
            <a:endParaRPr b="1" sz="3055"/>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0" lvl="0" marL="0" rtl="0" algn="l">
              <a:spcBef>
                <a:spcPts val="0"/>
              </a:spcBef>
              <a:spcAft>
                <a:spcPts val="0"/>
              </a:spcAft>
              <a:buNone/>
            </a:pPr>
            <a:r>
              <a:rPr b="1" lang="en" sz="2588"/>
              <a:t>Presumed or invented biblical characters </a:t>
            </a:r>
            <a:endParaRPr b="1" sz="2588"/>
          </a:p>
          <a:p>
            <a:pPr indent="0" lvl="0" marL="0" rtl="0" algn="l">
              <a:spcBef>
                <a:spcPts val="0"/>
              </a:spcBef>
              <a:spcAft>
                <a:spcPts val="0"/>
              </a:spcAft>
              <a:buNone/>
            </a:pPr>
            <a:r>
              <a:rPr b="1" lang="en" sz="2588"/>
              <a:t>are NOT historical, biblical persons: </a:t>
            </a:r>
            <a:endParaRPr b="1" sz="2588"/>
          </a:p>
          <a:p>
            <a:pPr indent="0" lvl="0" marL="0" rtl="0" algn="l">
              <a:lnSpc>
                <a:spcPct val="50000"/>
              </a:lnSpc>
              <a:spcBef>
                <a:spcPts val="0"/>
              </a:spcBef>
              <a:spcAft>
                <a:spcPts val="0"/>
              </a:spcAft>
              <a:buNone/>
            </a:pPr>
            <a:r>
              <a:t/>
            </a:r>
            <a:endParaRPr b="1" sz="2688"/>
          </a:p>
          <a:p>
            <a:pPr indent="0" lvl="0" marL="0" rtl="0" algn="l">
              <a:lnSpc>
                <a:spcPct val="50000"/>
              </a:lnSpc>
              <a:spcBef>
                <a:spcPts val="0"/>
              </a:spcBef>
              <a:spcAft>
                <a:spcPts val="0"/>
              </a:spcAft>
              <a:buNone/>
            </a:pPr>
            <a:r>
              <a:t/>
            </a:r>
            <a:endParaRPr b="1" sz="2688"/>
          </a:p>
          <a:p>
            <a:pPr indent="0" lvl="0" marL="0" rtl="0" algn="l">
              <a:spcBef>
                <a:spcPts val="0"/>
              </a:spcBef>
              <a:spcAft>
                <a:spcPts val="0"/>
              </a:spcAft>
              <a:buNone/>
            </a:pPr>
            <a:r>
              <a:rPr b="1" i="1" lang="en" sz="2688"/>
              <a:t>A quick example: </a:t>
            </a:r>
            <a:endParaRPr b="1" i="1" sz="2688"/>
          </a:p>
          <a:p>
            <a:pPr indent="0" lvl="0" marL="0" rtl="0" algn="l">
              <a:spcBef>
                <a:spcPts val="0"/>
              </a:spcBef>
              <a:spcAft>
                <a:spcPts val="0"/>
              </a:spcAft>
              <a:buNone/>
            </a:pPr>
            <a:r>
              <a:rPr b="1" lang="en" sz="2688"/>
              <a:t>There is no Innkeeper in </a:t>
            </a:r>
            <a:endParaRPr b="1" sz="2688"/>
          </a:p>
          <a:p>
            <a:pPr indent="0" lvl="0" marL="0" rtl="0" algn="l">
              <a:spcBef>
                <a:spcPts val="0"/>
              </a:spcBef>
              <a:spcAft>
                <a:spcPts val="0"/>
              </a:spcAft>
              <a:buNone/>
            </a:pPr>
            <a:r>
              <a:rPr b="1" lang="en" sz="2688"/>
              <a:t>the biblical account of the Nativity.</a:t>
            </a:r>
            <a:endParaRPr b="1" sz="2688"/>
          </a:p>
        </p:txBody>
      </p:sp>
      <p:pic>
        <p:nvPicPr>
          <p:cNvPr id="240" name="Google Shape;240;p45"/>
          <p:cNvPicPr preferRelativeResize="0"/>
          <p:nvPr/>
        </p:nvPicPr>
        <p:blipFill>
          <a:blip r:embed="rId3">
            <a:alphaModFix/>
          </a:blip>
          <a:stretch>
            <a:fillRect/>
          </a:stretch>
        </p:blipFill>
        <p:spPr>
          <a:xfrm>
            <a:off x="0" y="0"/>
            <a:ext cx="2189399" cy="22011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7"/>
          <p:cNvSpPr txBox="1"/>
          <p:nvPr>
            <p:ph type="title"/>
          </p:nvPr>
        </p:nvSpPr>
        <p:spPr>
          <a:xfrm>
            <a:off x="4437375" y="140500"/>
            <a:ext cx="4507500" cy="76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How We Will Watch </a:t>
            </a:r>
            <a:endParaRPr b="1" sz="2920"/>
          </a:p>
          <a:p>
            <a:pPr indent="0" lvl="0" marL="0" rtl="0" algn="ctr">
              <a:spcBef>
                <a:spcPts val="0"/>
              </a:spcBef>
              <a:spcAft>
                <a:spcPts val="0"/>
              </a:spcAft>
              <a:buSzPts val="990"/>
              <a:buNone/>
            </a:pPr>
            <a:r>
              <a:rPr b="1" lang="en" sz="2920"/>
              <a:t>and Study </a:t>
            </a:r>
            <a:r>
              <a:rPr b="1" i="1" lang="en" sz="2920"/>
              <a:t>The Chosen</a:t>
            </a:r>
            <a:endParaRPr b="1" i="1" sz="2920"/>
          </a:p>
          <a:p>
            <a:pPr indent="0" lvl="0" marL="0" rtl="0" algn="l">
              <a:lnSpc>
                <a:spcPct val="25000"/>
              </a:lnSpc>
              <a:spcBef>
                <a:spcPts val="0"/>
              </a:spcBef>
              <a:spcAft>
                <a:spcPts val="0"/>
              </a:spcAft>
              <a:buSzPts val="990"/>
              <a:buNone/>
            </a:pPr>
            <a:r>
              <a:t/>
            </a:r>
            <a:endParaRPr b="1" i="1" sz="3320"/>
          </a:p>
          <a:p>
            <a:pPr indent="0" lvl="0" marL="0" rtl="0" algn="l">
              <a:lnSpc>
                <a:spcPct val="25000"/>
              </a:lnSpc>
              <a:spcBef>
                <a:spcPts val="0"/>
              </a:spcBef>
              <a:spcAft>
                <a:spcPts val="0"/>
              </a:spcAft>
              <a:buNone/>
            </a:pPr>
            <a:r>
              <a:t/>
            </a:r>
            <a:endParaRPr b="1" sz="2520"/>
          </a:p>
          <a:p>
            <a:pPr indent="0" lvl="0" marL="0" rtl="0" algn="l">
              <a:spcBef>
                <a:spcPts val="0"/>
              </a:spcBef>
              <a:spcAft>
                <a:spcPts val="0"/>
              </a:spcAft>
              <a:buNone/>
            </a:pPr>
            <a:r>
              <a:rPr b="1" lang="en" sz="2520"/>
              <a:t>We will NOT study </a:t>
            </a:r>
            <a:endParaRPr b="1" sz="2520"/>
          </a:p>
          <a:p>
            <a:pPr indent="0" lvl="0" marL="0" rtl="0" algn="l">
              <a:spcBef>
                <a:spcPts val="0"/>
              </a:spcBef>
              <a:spcAft>
                <a:spcPts val="0"/>
              </a:spcAft>
              <a:buNone/>
            </a:pPr>
            <a:r>
              <a:rPr b="1" lang="en" sz="2520"/>
              <a:t>and reflect on Scripture </a:t>
            </a:r>
            <a:endParaRPr b="1" sz="2520"/>
          </a:p>
          <a:p>
            <a:pPr indent="0" lvl="0" marL="0" rtl="0" algn="l">
              <a:spcBef>
                <a:spcPts val="0"/>
              </a:spcBef>
              <a:spcAft>
                <a:spcPts val="0"/>
              </a:spcAft>
              <a:buNone/>
            </a:pPr>
            <a:r>
              <a:rPr b="1" lang="en" sz="2520"/>
              <a:t>via </a:t>
            </a:r>
            <a:r>
              <a:rPr b="1" i="1" lang="en" sz="2520"/>
              <a:t>The Chosen</a:t>
            </a:r>
            <a:r>
              <a:rPr b="1" lang="en" sz="2520"/>
              <a:t> </a:t>
            </a:r>
            <a:endParaRPr b="1" sz="2520"/>
          </a:p>
          <a:p>
            <a:pPr indent="0" lvl="0" marL="0" rtl="0" algn="l">
              <a:spcBef>
                <a:spcPts val="0"/>
              </a:spcBef>
              <a:spcAft>
                <a:spcPts val="0"/>
              </a:spcAft>
              <a:buNone/>
            </a:pPr>
            <a:r>
              <a:rPr b="1" lang="en" sz="2520"/>
              <a:t>- turning an artistic </a:t>
            </a:r>
            <a:r>
              <a:rPr b="1" lang="en" sz="2520"/>
              <a:t>portrayal</a:t>
            </a:r>
            <a:r>
              <a:rPr b="1" lang="en" sz="2520"/>
              <a:t> of the Gospel </a:t>
            </a:r>
            <a:endParaRPr b="1" sz="2520"/>
          </a:p>
          <a:p>
            <a:pPr indent="0" lvl="0" marL="0" rtl="0" algn="l">
              <a:spcBef>
                <a:spcPts val="0"/>
              </a:spcBef>
              <a:spcAft>
                <a:spcPts val="0"/>
              </a:spcAft>
              <a:buNone/>
            </a:pPr>
            <a:r>
              <a:rPr b="1" lang="en" sz="2520"/>
              <a:t>into our </a:t>
            </a:r>
            <a:r>
              <a:rPr b="1" lang="en" sz="2520"/>
              <a:t>interpretive</a:t>
            </a:r>
            <a:r>
              <a:rPr b="1" lang="en" sz="2520"/>
              <a:t> lens </a:t>
            </a:r>
            <a:endParaRPr b="1" sz="2520"/>
          </a:p>
          <a:p>
            <a:pPr indent="0" lvl="0" marL="0" rtl="0" algn="l">
              <a:spcBef>
                <a:spcPts val="0"/>
              </a:spcBef>
              <a:spcAft>
                <a:spcPts val="0"/>
              </a:spcAft>
              <a:buNone/>
            </a:pPr>
            <a:r>
              <a:rPr b="1" lang="en" sz="2520"/>
              <a:t>for reading and understanding the Bible.</a:t>
            </a:r>
            <a:endParaRPr b="1" sz="2520"/>
          </a:p>
        </p:txBody>
      </p:sp>
      <p:pic>
        <p:nvPicPr>
          <p:cNvPr id="250" name="Google Shape;250;p47"/>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8"/>
          <p:cNvSpPr txBox="1"/>
          <p:nvPr>
            <p:ph type="title"/>
          </p:nvPr>
        </p:nvSpPr>
        <p:spPr>
          <a:xfrm>
            <a:off x="4437375" y="140500"/>
            <a:ext cx="4507500" cy="76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How We Will Watch </a:t>
            </a:r>
            <a:endParaRPr b="1" sz="2920"/>
          </a:p>
          <a:p>
            <a:pPr indent="0" lvl="0" marL="0" rtl="0" algn="ctr">
              <a:spcBef>
                <a:spcPts val="0"/>
              </a:spcBef>
              <a:spcAft>
                <a:spcPts val="0"/>
              </a:spcAft>
              <a:buSzPts val="990"/>
              <a:buNone/>
            </a:pPr>
            <a:r>
              <a:rPr b="1" lang="en" sz="2920"/>
              <a:t>and Study </a:t>
            </a:r>
            <a:r>
              <a:rPr b="1" i="1" lang="en" sz="2920"/>
              <a:t>The Chosen</a:t>
            </a:r>
            <a:endParaRPr b="1" i="1" sz="2920"/>
          </a:p>
          <a:p>
            <a:pPr indent="0" lvl="0" marL="0" rtl="0" algn="l">
              <a:lnSpc>
                <a:spcPct val="25000"/>
              </a:lnSpc>
              <a:spcBef>
                <a:spcPts val="0"/>
              </a:spcBef>
              <a:spcAft>
                <a:spcPts val="0"/>
              </a:spcAft>
              <a:buSzPts val="990"/>
              <a:buNone/>
            </a:pPr>
            <a:r>
              <a:t/>
            </a:r>
            <a:endParaRPr b="1" i="1" sz="3320"/>
          </a:p>
          <a:p>
            <a:pPr indent="0" lvl="0" marL="0" rtl="0" algn="l">
              <a:lnSpc>
                <a:spcPct val="25000"/>
              </a:lnSpc>
              <a:spcBef>
                <a:spcPts val="0"/>
              </a:spcBef>
              <a:spcAft>
                <a:spcPts val="0"/>
              </a:spcAft>
              <a:buNone/>
            </a:pPr>
            <a:r>
              <a:t/>
            </a:r>
            <a:endParaRPr b="1" sz="2520"/>
          </a:p>
          <a:p>
            <a:pPr indent="0" lvl="0" marL="0" rtl="0" algn="l">
              <a:spcBef>
                <a:spcPts val="0"/>
              </a:spcBef>
              <a:spcAft>
                <a:spcPts val="0"/>
              </a:spcAft>
              <a:buNone/>
            </a:pPr>
            <a:r>
              <a:rPr b="1" lang="en" sz="2520"/>
              <a:t>We WILL study </a:t>
            </a:r>
            <a:endParaRPr b="1" sz="2520"/>
          </a:p>
          <a:p>
            <a:pPr indent="0" lvl="0" marL="0" rtl="0" algn="l">
              <a:spcBef>
                <a:spcPts val="0"/>
              </a:spcBef>
              <a:spcAft>
                <a:spcPts val="0"/>
              </a:spcAft>
              <a:buNone/>
            </a:pPr>
            <a:r>
              <a:rPr b="1" lang="en" sz="2520"/>
              <a:t>and reflect on </a:t>
            </a:r>
            <a:r>
              <a:rPr b="1" i="1" lang="en" sz="2520"/>
              <a:t>The Chosen</a:t>
            </a:r>
            <a:r>
              <a:rPr b="1" lang="en" sz="2520"/>
              <a:t> via the revelation </a:t>
            </a:r>
            <a:endParaRPr b="1" sz="2520"/>
          </a:p>
          <a:p>
            <a:pPr indent="0" lvl="0" marL="0" rtl="0" algn="l">
              <a:spcBef>
                <a:spcPts val="0"/>
              </a:spcBef>
              <a:spcAft>
                <a:spcPts val="0"/>
              </a:spcAft>
              <a:buNone/>
            </a:pPr>
            <a:r>
              <a:rPr b="1" lang="en" sz="2520"/>
              <a:t>of Scripture </a:t>
            </a:r>
            <a:endParaRPr b="1" sz="2520"/>
          </a:p>
          <a:p>
            <a:pPr indent="0" lvl="0" marL="0" rtl="0" algn="l">
              <a:spcBef>
                <a:spcPts val="0"/>
              </a:spcBef>
              <a:spcAft>
                <a:spcPts val="0"/>
              </a:spcAft>
              <a:buNone/>
            </a:pPr>
            <a:r>
              <a:rPr b="1" lang="en" sz="2520"/>
              <a:t>- as an illustration of </a:t>
            </a:r>
            <a:endParaRPr b="1" sz="2520"/>
          </a:p>
          <a:p>
            <a:pPr indent="0" lvl="0" marL="0" rtl="0" algn="l">
              <a:spcBef>
                <a:spcPts val="0"/>
              </a:spcBef>
              <a:spcAft>
                <a:spcPts val="0"/>
              </a:spcAft>
              <a:buNone/>
            </a:pPr>
            <a:r>
              <a:rPr b="1" lang="en" sz="2520"/>
              <a:t>the character of Christ, </a:t>
            </a:r>
            <a:endParaRPr b="1" sz="2520"/>
          </a:p>
          <a:p>
            <a:pPr indent="0" lvl="0" marL="0" rtl="0" algn="l">
              <a:spcBef>
                <a:spcPts val="0"/>
              </a:spcBef>
              <a:spcAft>
                <a:spcPts val="0"/>
              </a:spcAft>
              <a:buNone/>
            </a:pPr>
            <a:r>
              <a:rPr b="1" lang="en" sz="2520"/>
              <a:t>and the truth and invitation of the Gospel. </a:t>
            </a:r>
            <a:endParaRPr b="1" sz="2520"/>
          </a:p>
          <a:p>
            <a:pPr indent="0" lvl="0" marL="0" rtl="0" algn="l">
              <a:spcBef>
                <a:spcPts val="0"/>
              </a:spcBef>
              <a:spcAft>
                <a:spcPts val="0"/>
              </a:spcAft>
              <a:buNone/>
            </a:pPr>
            <a:r>
              <a:t/>
            </a:r>
            <a:endParaRPr b="1" sz="2520"/>
          </a:p>
        </p:txBody>
      </p:sp>
      <p:pic>
        <p:nvPicPr>
          <p:cNvPr id="256" name="Google Shape;256;p48"/>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9"/>
          <p:cNvSpPr txBox="1"/>
          <p:nvPr>
            <p:ph type="title"/>
          </p:nvPr>
        </p:nvSpPr>
        <p:spPr>
          <a:xfrm>
            <a:off x="4437375" y="140500"/>
            <a:ext cx="4507500" cy="76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How We Will Watch </a:t>
            </a:r>
            <a:endParaRPr b="1" sz="2920"/>
          </a:p>
          <a:p>
            <a:pPr indent="0" lvl="0" marL="0" rtl="0" algn="ctr">
              <a:spcBef>
                <a:spcPts val="0"/>
              </a:spcBef>
              <a:spcAft>
                <a:spcPts val="0"/>
              </a:spcAft>
              <a:buSzPts val="990"/>
              <a:buNone/>
            </a:pPr>
            <a:r>
              <a:rPr b="1" lang="en" sz="2920"/>
              <a:t>and Study </a:t>
            </a:r>
            <a:r>
              <a:rPr b="1" i="1" lang="en" sz="2920"/>
              <a:t>The Chosen</a:t>
            </a:r>
            <a:endParaRPr b="1" i="1" sz="2920"/>
          </a:p>
          <a:p>
            <a:pPr indent="0" lvl="0" marL="0" rtl="0" algn="l">
              <a:lnSpc>
                <a:spcPct val="25000"/>
              </a:lnSpc>
              <a:spcBef>
                <a:spcPts val="0"/>
              </a:spcBef>
              <a:spcAft>
                <a:spcPts val="0"/>
              </a:spcAft>
              <a:buSzPts val="990"/>
              <a:buNone/>
            </a:pPr>
            <a:r>
              <a:t/>
            </a:r>
            <a:endParaRPr b="1" i="1" sz="3320"/>
          </a:p>
          <a:p>
            <a:pPr indent="-388620" lvl="0" marL="457200" rtl="0" algn="l">
              <a:spcBef>
                <a:spcPts val="0"/>
              </a:spcBef>
              <a:spcAft>
                <a:spcPts val="0"/>
              </a:spcAft>
              <a:buSzPts val="2520"/>
              <a:buChar char="-"/>
            </a:pPr>
            <a:r>
              <a:rPr b="1" lang="en" sz="2520"/>
              <a:t>How does </a:t>
            </a:r>
            <a:r>
              <a:rPr b="1" i="1" lang="en" sz="2520"/>
              <a:t>The Chosen </a:t>
            </a:r>
            <a:r>
              <a:rPr b="1" i="1" lang="en" sz="2520" u="sng"/>
              <a:t>reflect the character of Christ</a:t>
            </a:r>
            <a:r>
              <a:rPr b="1" lang="en" sz="2520"/>
              <a:t>? </a:t>
            </a:r>
            <a:endParaRPr b="1" sz="2520"/>
          </a:p>
          <a:p>
            <a:pPr indent="0" lvl="0" marL="0" rtl="0" algn="l">
              <a:lnSpc>
                <a:spcPct val="50000"/>
              </a:lnSpc>
              <a:spcBef>
                <a:spcPts val="0"/>
              </a:spcBef>
              <a:spcAft>
                <a:spcPts val="0"/>
              </a:spcAft>
              <a:buSzPts val="990"/>
              <a:buNone/>
            </a:pPr>
            <a:r>
              <a:t/>
            </a:r>
            <a:endParaRPr b="1" i="1" sz="2620"/>
          </a:p>
          <a:p>
            <a:pPr indent="-388620" lvl="0" marL="457200" rtl="0" algn="l">
              <a:spcBef>
                <a:spcPts val="0"/>
              </a:spcBef>
              <a:spcAft>
                <a:spcPts val="0"/>
              </a:spcAft>
              <a:buSzPts val="2520"/>
              <a:buChar char="-"/>
            </a:pPr>
            <a:r>
              <a:rPr b="1" lang="en" sz="2520"/>
              <a:t>How does </a:t>
            </a:r>
            <a:r>
              <a:rPr b="1" i="1" lang="en" sz="2520"/>
              <a:t>The Chosen </a:t>
            </a:r>
            <a:r>
              <a:rPr b="1" i="1" lang="en" sz="2520" u="sng"/>
              <a:t>communicate the imperative of the Gospel </a:t>
            </a:r>
            <a:r>
              <a:rPr b="1" lang="en" sz="2520"/>
              <a:t>- why it is good news and what difference does it make?  </a:t>
            </a:r>
            <a:endParaRPr b="1" i="1" sz="2620"/>
          </a:p>
        </p:txBody>
      </p:sp>
      <p:pic>
        <p:nvPicPr>
          <p:cNvPr id="262" name="Google Shape;262;p49"/>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0"/>
          <p:cNvSpPr txBox="1"/>
          <p:nvPr>
            <p:ph type="title"/>
          </p:nvPr>
        </p:nvSpPr>
        <p:spPr>
          <a:xfrm>
            <a:off x="4437375" y="140500"/>
            <a:ext cx="4507500" cy="76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How We Will Watch </a:t>
            </a:r>
            <a:endParaRPr b="1" sz="2920"/>
          </a:p>
          <a:p>
            <a:pPr indent="0" lvl="0" marL="0" rtl="0" algn="ctr">
              <a:spcBef>
                <a:spcPts val="0"/>
              </a:spcBef>
              <a:spcAft>
                <a:spcPts val="0"/>
              </a:spcAft>
              <a:buSzPts val="990"/>
              <a:buNone/>
            </a:pPr>
            <a:r>
              <a:rPr b="1" lang="en" sz="2920"/>
              <a:t>and Study </a:t>
            </a:r>
            <a:r>
              <a:rPr b="1" i="1" lang="en" sz="2920"/>
              <a:t>The Chosen</a:t>
            </a:r>
            <a:endParaRPr b="1" i="1" sz="2920"/>
          </a:p>
          <a:p>
            <a:pPr indent="0" lvl="0" marL="0" rtl="0" algn="l">
              <a:lnSpc>
                <a:spcPct val="25000"/>
              </a:lnSpc>
              <a:spcBef>
                <a:spcPts val="0"/>
              </a:spcBef>
              <a:spcAft>
                <a:spcPts val="0"/>
              </a:spcAft>
              <a:buSzPts val="990"/>
              <a:buNone/>
            </a:pPr>
            <a:r>
              <a:t/>
            </a:r>
            <a:endParaRPr b="1" i="1" sz="3320"/>
          </a:p>
          <a:p>
            <a:pPr indent="-388620" lvl="0" marL="457200" rtl="0" algn="l">
              <a:spcBef>
                <a:spcPts val="0"/>
              </a:spcBef>
              <a:spcAft>
                <a:spcPts val="0"/>
              </a:spcAft>
              <a:buSzPts val="2520"/>
              <a:buChar char="-"/>
            </a:pPr>
            <a:r>
              <a:rPr b="1" lang="en" sz="2520"/>
              <a:t>How does </a:t>
            </a:r>
            <a:endParaRPr b="1" sz="2520"/>
          </a:p>
          <a:p>
            <a:pPr indent="0" lvl="0" marL="457200" rtl="0" algn="l">
              <a:spcBef>
                <a:spcPts val="0"/>
              </a:spcBef>
              <a:spcAft>
                <a:spcPts val="0"/>
              </a:spcAft>
              <a:buNone/>
            </a:pPr>
            <a:r>
              <a:rPr b="1" i="1" lang="en" sz="2520"/>
              <a:t>The Chosen </a:t>
            </a:r>
            <a:r>
              <a:rPr b="1" lang="en" sz="2520"/>
              <a:t>offer us </a:t>
            </a:r>
            <a:endParaRPr b="1" sz="2520"/>
          </a:p>
          <a:p>
            <a:pPr indent="0" lvl="0" marL="457200" rtl="0" algn="l">
              <a:spcBef>
                <a:spcPts val="0"/>
              </a:spcBef>
              <a:spcAft>
                <a:spcPts val="0"/>
              </a:spcAft>
              <a:buNone/>
            </a:pPr>
            <a:r>
              <a:rPr b="1" lang="en" sz="2520"/>
              <a:t>an illustrative window into </a:t>
            </a:r>
            <a:r>
              <a:rPr b="1" i="1" lang="en" sz="2520" u="sng"/>
              <a:t>what it looks like </a:t>
            </a:r>
            <a:endParaRPr b="1" i="1" sz="2520" u="sng"/>
          </a:p>
          <a:p>
            <a:pPr indent="0" lvl="0" marL="457200" rtl="0" algn="l">
              <a:spcBef>
                <a:spcPts val="0"/>
              </a:spcBef>
              <a:spcAft>
                <a:spcPts val="0"/>
              </a:spcAft>
              <a:buNone/>
            </a:pPr>
            <a:r>
              <a:rPr b="1" i="1" lang="en" sz="2520" u="sng"/>
              <a:t>to follow Jesus</a:t>
            </a:r>
            <a:r>
              <a:rPr b="1" lang="en" sz="2520"/>
              <a:t> AND </a:t>
            </a:r>
            <a:endParaRPr b="1" sz="2520"/>
          </a:p>
          <a:p>
            <a:pPr indent="0" lvl="0" marL="457200" rtl="0" algn="l">
              <a:spcBef>
                <a:spcPts val="0"/>
              </a:spcBef>
              <a:spcAft>
                <a:spcPts val="0"/>
              </a:spcAft>
              <a:buNone/>
            </a:pPr>
            <a:r>
              <a:rPr b="1" lang="en" sz="2520"/>
              <a:t>a person’s life change and gradual transformation </a:t>
            </a:r>
            <a:endParaRPr b="1" sz="2520"/>
          </a:p>
          <a:p>
            <a:pPr indent="0" lvl="0" marL="457200" rtl="0" algn="l">
              <a:spcBef>
                <a:spcPts val="0"/>
              </a:spcBef>
              <a:spcAft>
                <a:spcPts val="0"/>
              </a:spcAft>
              <a:buNone/>
            </a:pPr>
            <a:r>
              <a:rPr b="1" lang="en" sz="2520"/>
              <a:t>in following Christ</a:t>
            </a:r>
            <a:r>
              <a:rPr b="1" lang="en" sz="2520"/>
              <a:t>? </a:t>
            </a:r>
            <a:endParaRPr b="1" i="1" sz="2620"/>
          </a:p>
        </p:txBody>
      </p:sp>
      <p:pic>
        <p:nvPicPr>
          <p:cNvPr id="268" name="Google Shape;268;p50"/>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1"/>
          <p:cNvSpPr txBox="1"/>
          <p:nvPr>
            <p:ph type="title"/>
          </p:nvPr>
        </p:nvSpPr>
        <p:spPr>
          <a:xfrm>
            <a:off x="4437375" y="140500"/>
            <a:ext cx="4507500" cy="76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920"/>
              <a:t>How We Will Watch </a:t>
            </a:r>
            <a:endParaRPr b="1" sz="2920"/>
          </a:p>
          <a:p>
            <a:pPr indent="0" lvl="0" marL="0" rtl="0" algn="ctr">
              <a:spcBef>
                <a:spcPts val="0"/>
              </a:spcBef>
              <a:spcAft>
                <a:spcPts val="0"/>
              </a:spcAft>
              <a:buSzPts val="990"/>
              <a:buNone/>
            </a:pPr>
            <a:r>
              <a:rPr b="1" lang="en" sz="2920"/>
              <a:t>and Study </a:t>
            </a:r>
            <a:r>
              <a:rPr b="1" i="1" lang="en" sz="2920"/>
              <a:t>The Chosen</a:t>
            </a:r>
            <a:endParaRPr b="1" i="1" sz="2920"/>
          </a:p>
          <a:p>
            <a:pPr indent="0" lvl="0" marL="0" rtl="0" algn="l">
              <a:lnSpc>
                <a:spcPct val="25000"/>
              </a:lnSpc>
              <a:spcBef>
                <a:spcPts val="0"/>
              </a:spcBef>
              <a:spcAft>
                <a:spcPts val="0"/>
              </a:spcAft>
              <a:buSzPts val="990"/>
              <a:buNone/>
            </a:pPr>
            <a:r>
              <a:t/>
            </a:r>
            <a:endParaRPr b="1" i="1" sz="3320"/>
          </a:p>
          <a:p>
            <a:pPr indent="-388620" lvl="0" marL="457200" rtl="0" algn="l">
              <a:spcBef>
                <a:spcPts val="0"/>
              </a:spcBef>
              <a:spcAft>
                <a:spcPts val="0"/>
              </a:spcAft>
              <a:buSzPts val="2520"/>
              <a:buChar char="-"/>
            </a:pPr>
            <a:r>
              <a:rPr b="1" lang="en" sz="2520"/>
              <a:t>How does </a:t>
            </a:r>
            <a:endParaRPr b="1" sz="2520"/>
          </a:p>
          <a:p>
            <a:pPr indent="0" lvl="0" marL="457200" rtl="0" algn="l">
              <a:spcBef>
                <a:spcPts val="0"/>
              </a:spcBef>
              <a:spcAft>
                <a:spcPts val="0"/>
              </a:spcAft>
              <a:buNone/>
            </a:pPr>
            <a:r>
              <a:rPr b="1" i="1" lang="en" sz="2520"/>
              <a:t>The Chosen </a:t>
            </a:r>
            <a:endParaRPr b="1" i="1" sz="2520"/>
          </a:p>
          <a:p>
            <a:pPr indent="0" lvl="0" marL="457200" rtl="0" algn="l">
              <a:spcBef>
                <a:spcPts val="0"/>
              </a:spcBef>
              <a:spcAft>
                <a:spcPts val="0"/>
              </a:spcAft>
              <a:buNone/>
            </a:pPr>
            <a:r>
              <a:rPr b="1" lang="en" sz="2520"/>
              <a:t>not just reinforce </a:t>
            </a:r>
            <a:endParaRPr b="1" sz="2520"/>
          </a:p>
          <a:p>
            <a:pPr indent="0" lvl="0" marL="457200" rtl="0" algn="l">
              <a:spcBef>
                <a:spcPts val="0"/>
              </a:spcBef>
              <a:spcAft>
                <a:spcPts val="0"/>
              </a:spcAft>
              <a:buNone/>
            </a:pPr>
            <a:r>
              <a:rPr b="1" lang="en" sz="2520"/>
              <a:t>but </a:t>
            </a:r>
            <a:r>
              <a:rPr b="1" i="1" lang="en" sz="2520" u="sng"/>
              <a:t>challenge </a:t>
            </a:r>
            <a:endParaRPr b="1" i="1" sz="2520" u="sng"/>
          </a:p>
          <a:p>
            <a:pPr indent="0" lvl="0" marL="457200" rtl="0" algn="l">
              <a:spcBef>
                <a:spcPts val="0"/>
              </a:spcBef>
              <a:spcAft>
                <a:spcPts val="0"/>
              </a:spcAft>
              <a:buNone/>
            </a:pPr>
            <a:r>
              <a:rPr b="1" lang="en" sz="2520"/>
              <a:t>what we believe </a:t>
            </a:r>
            <a:endParaRPr b="1" sz="2520"/>
          </a:p>
          <a:p>
            <a:pPr indent="0" lvl="0" marL="457200" rtl="0" algn="l">
              <a:spcBef>
                <a:spcPts val="0"/>
              </a:spcBef>
              <a:spcAft>
                <a:spcPts val="0"/>
              </a:spcAft>
              <a:buNone/>
            </a:pPr>
            <a:r>
              <a:rPr b="1" lang="en" sz="2520"/>
              <a:t>and understand about practicing and </a:t>
            </a:r>
            <a:endParaRPr b="1" sz="2520"/>
          </a:p>
          <a:p>
            <a:pPr indent="0" lvl="0" marL="457200" rtl="0" algn="l">
              <a:spcBef>
                <a:spcPts val="0"/>
              </a:spcBef>
              <a:spcAft>
                <a:spcPts val="0"/>
              </a:spcAft>
              <a:buNone/>
            </a:pPr>
            <a:r>
              <a:rPr b="1" lang="en" sz="2520"/>
              <a:t>living out of the faith </a:t>
            </a:r>
            <a:endParaRPr b="1" sz="2520"/>
          </a:p>
          <a:p>
            <a:pPr indent="0" lvl="0" marL="457200" rtl="0" algn="l">
              <a:spcBef>
                <a:spcPts val="0"/>
              </a:spcBef>
              <a:spcAft>
                <a:spcPts val="0"/>
              </a:spcAft>
              <a:buNone/>
            </a:pPr>
            <a:r>
              <a:rPr b="1" lang="en" sz="2520"/>
              <a:t>- following Jesus</a:t>
            </a:r>
            <a:r>
              <a:rPr b="1" lang="en" sz="2520"/>
              <a:t>? </a:t>
            </a:r>
            <a:endParaRPr b="1" i="1" sz="2620"/>
          </a:p>
        </p:txBody>
      </p:sp>
      <p:pic>
        <p:nvPicPr>
          <p:cNvPr id="274" name="Google Shape;274;p51"/>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4074400" y="0"/>
            <a:ext cx="4964100" cy="514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The Background</a:t>
            </a:r>
            <a:endParaRPr b="1"/>
          </a:p>
          <a:p>
            <a:pPr indent="0" lvl="0" marL="0" rtl="0" algn="l">
              <a:lnSpc>
                <a:spcPct val="25000"/>
              </a:lnSpc>
              <a:spcBef>
                <a:spcPts val="0"/>
              </a:spcBef>
              <a:spcAft>
                <a:spcPts val="0"/>
              </a:spcAft>
              <a:buNone/>
            </a:pPr>
            <a:r>
              <a:t/>
            </a:r>
            <a:endParaRPr b="1"/>
          </a:p>
          <a:p>
            <a:pPr indent="-363220" lvl="0" marL="457200" rtl="0" algn="l">
              <a:spcBef>
                <a:spcPts val="0"/>
              </a:spcBef>
              <a:spcAft>
                <a:spcPts val="0"/>
              </a:spcAft>
              <a:buSzPct val="100000"/>
              <a:buChar char="-"/>
            </a:pPr>
            <a:r>
              <a:rPr b="1" i="1" lang="en" sz="2355"/>
              <a:t>Consult multiple sources </a:t>
            </a:r>
            <a:endParaRPr b="1" i="1" sz="2355"/>
          </a:p>
          <a:p>
            <a:pPr indent="0" lvl="0" marL="457200" rtl="0" algn="l">
              <a:spcBef>
                <a:spcPts val="0"/>
              </a:spcBef>
              <a:spcAft>
                <a:spcPts val="0"/>
              </a:spcAft>
              <a:buNone/>
            </a:pPr>
            <a:r>
              <a:rPr b="1" i="1" lang="en" sz="2355"/>
              <a:t>in writing for the show </a:t>
            </a:r>
            <a:endParaRPr b="1" i="1" sz="2355"/>
          </a:p>
          <a:p>
            <a:pPr indent="0" lvl="0" marL="457200" rtl="0" algn="l">
              <a:spcBef>
                <a:spcPts val="0"/>
              </a:spcBef>
              <a:spcAft>
                <a:spcPts val="0"/>
              </a:spcAft>
              <a:buNone/>
            </a:pPr>
            <a:r>
              <a:rPr b="1" i="1" lang="en" sz="2355"/>
              <a:t>to get the most accurate </a:t>
            </a:r>
            <a:endParaRPr b="1" i="1" sz="2355"/>
          </a:p>
          <a:p>
            <a:pPr indent="0" lvl="0" marL="457200" rtl="0" algn="l">
              <a:spcBef>
                <a:spcPts val="0"/>
              </a:spcBef>
              <a:spcAft>
                <a:spcPts val="0"/>
              </a:spcAft>
              <a:buNone/>
            </a:pPr>
            <a:r>
              <a:rPr b="1" i="1" lang="en" sz="2355"/>
              <a:t>cultural and historic picture possible - a Bible scholar, </a:t>
            </a:r>
            <a:endParaRPr b="1" i="1" sz="2355"/>
          </a:p>
          <a:p>
            <a:pPr indent="0" lvl="0" marL="457200" rtl="0" algn="l">
              <a:spcBef>
                <a:spcPts val="0"/>
              </a:spcBef>
              <a:spcAft>
                <a:spcPts val="0"/>
              </a:spcAft>
              <a:buNone/>
            </a:pPr>
            <a:r>
              <a:rPr b="1" i="1" lang="en" sz="2355"/>
              <a:t>a Roman Catholic Priest, and </a:t>
            </a:r>
            <a:endParaRPr b="1" i="1" sz="2355"/>
          </a:p>
          <a:p>
            <a:pPr indent="0" lvl="0" marL="457200" rtl="0" algn="l">
              <a:spcBef>
                <a:spcPts val="0"/>
              </a:spcBef>
              <a:spcAft>
                <a:spcPts val="0"/>
              </a:spcAft>
              <a:buNone/>
            </a:pPr>
            <a:r>
              <a:rPr b="1" i="1" lang="en" sz="2355"/>
              <a:t>a Messianic Jewish Rabbi </a:t>
            </a:r>
            <a:endParaRPr b="1" i="1" sz="2355"/>
          </a:p>
          <a:p>
            <a:pPr indent="0" lvl="0" marL="457200" rtl="0" algn="l">
              <a:spcBef>
                <a:spcPts val="0"/>
              </a:spcBef>
              <a:spcAft>
                <a:spcPts val="0"/>
              </a:spcAft>
              <a:buNone/>
            </a:pPr>
            <a:r>
              <a:rPr b="1" i="1" lang="en" sz="2355"/>
              <a:t>for Seasons 1 - 3.</a:t>
            </a:r>
            <a:endParaRPr b="1" i="1" sz="2355"/>
          </a:p>
          <a:p>
            <a:pPr indent="0" lvl="0" marL="457200" rtl="0" algn="l">
              <a:lnSpc>
                <a:spcPct val="50000"/>
              </a:lnSpc>
              <a:spcBef>
                <a:spcPts val="0"/>
              </a:spcBef>
              <a:spcAft>
                <a:spcPts val="0"/>
              </a:spcAft>
              <a:buNone/>
            </a:pPr>
            <a:r>
              <a:t/>
            </a:r>
            <a:endParaRPr b="1" i="1" sz="2355"/>
          </a:p>
          <a:p>
            <a:pPr indent="-363220" lvl="0" marL="457200" rtl="0" algn="l">
              <a:spcBef>
                <a:spcPts val="0"/>
              </a:spcBef>
              <a:spcAft>
                <a:spcPts val="0"/>
              </a:spcAft>
              <a:buSzPct val="100000"/>
              <a:buChar char="-"/>
            </a:pPr>
            <a:r>
              <a:rPr b="1" i="1" lang="en" sz="2355"/>
              <a:t>Added a small </a:t>
            </a:r>
            <a:endParaRPr b="1" i="1" sz="2355"/>
          </a:p>
          <a:p>
            <a:pPr indent="0" lvl="0" marL="457200" rtl="0" algn="l">
              <a:spcBef>
                <a:spcPts val="0"/>
              </a:spcBef>
              <a:spcAft>
                <a:spcPts val="0"/>
              </a:spcAft>
              <a:buNone/>
            </a:pPr>
            <a:r>
              <a:rPr b="1" i="1" lang="en" sz="2355"/>
              <a:t>“Jewish advisory board” </a:t>
            </a:r>
            <a:endParaRPr b="1" i="1" sz="2355"/>
          </a:p>
          <a:p>
            <a:pPr indent="0" lvl="0" marL="457200" rtl="0" algn="l">
              <a:spcBef>
                <a:spcPts val="0"/>
              </a:spcBef>
              <a:spcAft>
                <a:spcPts val="0"/>
              </a:spcAft>
              <a:buNone/>
            </a:pPr>
            <a:r>
              <a:rPr b="1" i="1" lang="en" sz="2355"/>
              <a:t>for Season 4 to solicit more traditional Jewish input </a:t>
            </a:r>
            <a:endParaRPr b="1" i="1" sz="2355"/>
          </a:p>
          <a:p>
            <a:pPr indent="0" lvl="0" marL="457200" rtl="0" algn="l">
              <a:spcBef>
                <a:spcPts val="0"/>
              </a:spcBef>
              <a:spcAft>
                <a:spcPts val="0"/>
              </a:spcAft>
              <a:buNone/>
            </a:pPr>
            <a:r>
              <a:rPr b="1" i="1" lang="en" sz="2355"/>
              <a:t>and perspective.</a:t>
            </a:r>
            <a:endParaRPr b="1" i="1" sz="2355"/>
          </a:p>
        </p:txBody>
      </p:sp>
      <p:pic>
        <p:nvPicPr>
          <p:cNvPr id="71" name="Google Shape;71;p16"/>
          <p:cNvPicPr preferRelativeResize="0"/>
          <p:nvPr/>
        </p:nvPicPr>
        <p:blipFill>
          <a:blip r:embed="rId3">
            <a:alphaModFix/>
          </a:blip>
          <a:stretch>
            <a:fillRect/>
          </a:stretch>
        </p:blipFill>
        <p:spPr>
          <a:xfrm>
            <a:off x="0" y="0"/>
            <a:ext cx="3945626" cy="51435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4074400" y="70250"/>
            <a:ext cx="4964100" cy="5073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The Impact and Appeal</a:t>
            </a:r>
            <a:endParaRPr b="1"/>
          </a:p>
          <a:p>
            <a:pPr indent="0" lvl="0" marL="0" rtl="0" algn="l">
              <a:lnSpc>
                <a:spcPct val="25000"/>
              </a:lnSpc>
              <a:spcBef>
                <a:spcPts val="0"/>
              </a:spcBef>
              <a:spcAft>
                <a:spcPts val="0"/>
              </a:spcAft>
              <a:buNone/>
            </a:pPr>
            <a:r>
              <a:t/>
            </a:r>
            <a:endParaRPr b="1"/>
          </a:p>
          <a:p>
            <a:pPr indent="0" lvl="0" marL="0" rtl="0" algn="l">
              <a:lnSpc>
                <a:spcPct val="25000"/>
              </a:lnSpc>
              <a:spcBef>
                <a:spcPts val="0"/>
              </a:spcBef>
              <a:spcAft>
                <a:spcPts val="0"/>
              </a:spcAft>
              <a:buNone/>
            </a:pPr>
            <a:r>
              <a:t/>
            </a:r>
            <a:endParaRPr b="1"/>
          </a:p>
          <a:p>
            <a:pPr indent="-369570" lvl="0" marL="457200" rtl="0" algn="l">
              <a:spcBef>
                <a:spcPts val="0"/>
              </a:spcBef>
              <a:spcAft>
                <a:spcPts val="0"/>
              </a:spcAft>
              <a:buSzPct val="100000"/>
              <a:buChar char="-"/>
            </a:pPr>
            <a:r>
              <a:rPr b="1" i="1" lang="en" sz="2466"/>
              <a:t>200 million viewers worldwide* </a:t>
            </a:r>
            <a:endParaRPr b="1" i="1" sz="2466"/>
          </a:p>
          <a:p>
            <a:pPr indent="0" lvl="0" marL="457200" rtl="0" algn="l">
              <a:lnSpc>
                <a:spcPct val="25000"/>
              </a:lnSpc>
              <a:spcBef>
                <a:spcPts val="0"/>
              </a:spcBef>
              <a:spcAft>
                <a:spcPts val="0"/>
              </a:spcAft>
              <a:buNone/>
            </a:pPr>
            <a:r>
              <a:t/>
            </a:r>
            <a:endParaRPr b="1" i="1" sz="2466"/>
          </a:p>
          <a:p>
            <a:pPr indent="0" lvl="0" marL="457200" rtl="0" algn="l">
              <a:lnSpc>
                <a:spcPct val="25000"/>
              </a:lnSpc>
              <a:spcBef>
                <a:spcPts val="0"/>
              </a:spcBef>
              <a:spcAft>
                <a:spcPts val="0"/>
              </a:spcAft>
              <a:buNone/>
            </a:pPr>
            <a:r>
              <a:t/>
            </a:r>
            <a:endParaRPr b="1" i="1" sz="2466"/>
          </a:p>
          <a:p>
            <a:pPr indent="-369570" lvl="0" marL="457200" rtl="0" algn="l">
              <a:spcBef>
                <a:spcPts val="0"/>
              </a:spcBef>
              <a:spcAft>
                <a:spcPts val="0"/>
              </a:spcAft>
              <a:buSzPct val="100000"/>
              <a:buChar char="-"/>
            </a:pPr>
            <a:r>
              <a:rPr b="1" i="1" lang="en" sz="2466"/>
              <a:t>9.8 / 10 average rating </a:t>
            </a:r>
            <a:endParaRPr b="1" i="1" sz="2466"/>
          </a:p>
          <a:p>
            <a:pPr indent="0" lvl="0" marL="457200" rtl="0" algn="l">
              <a:spcBef>
                <a:spcPts val="0"/>
              </a:spcBef>
              <a:spcAft>
                <a:spcPts val="0"/>
              </a:spcAft>
              <a:buNone/>
            </a:pPr>
            <a:r>
              <a:rPr b="1" i="1" lang="en" sz="2466"/>
              <a:t>on IMDB and a 99% </a:t>
            </a:r>
            <a:endParaRPr b="1" i="1" sz="2466"/>
          </a:p>
          <a:p>
            <a:pPr indent="0" lvl="0" marL="457200" rtl="0" algn="l">
              <a:spcBef>
                <a:spcPts val="0"/>
              </a:spcBef>
              <a:spcAft>
                <a:spcPts val="0"/>
              </a:spcAft>
              <a:buNone/>
            </a:pPr>
            <a:r>
              <a:rPr b="1" i="1" lang="en" sz="2466"/>
              <a:t>average audience score </a:t>
            </a:r>
            <a:endParaRPr b="1" i="1" sz="2466"/>
          </a:p>
          <a:p>
            <a:pPr indent="0" lvl="0" marL="457200" rtl="0" algn="l">
              <a:spcBef>
                <a:spcPts val="0"/>
              </a:spcBef>
              <a:spcAft>
                <a:spcPts val="0"/>
              </a:spcAft>
              <a:buNone/>
            </a:pPr>
            <a:r>
              <a:rPr b="1" i="1" lang="en" sz="2466"/>
              <a:t>on Rotten Tomatoes.</a:t>
            </a:r>
            <a:endParaRPr b="1" i="1" sz="2466"/>
          </a:p>
          <a:p>
            <a:pPr indent="0" lvl="0" marL="457200" rtl="0" algn="l">
              <a:lnSpc>
                <a:spcPct val="25000"/>
              </a:lnSpc>
              <a:spcBef>
                <a:spcPts val="0"/>
              </a:spcBef>
              <a:spcAft>
                <a:spcPts val="0"/>
              </a:spcAft>
              <a:buNone/>
            </a:pPr>
            <a:r>
              <a:t/>
            </a:r>
            <a:endParaRPr b="1" i="1" sz="2466"/>
          </a:p>
          <a:p>
            <a:pPr indent="0" lvl="0" marL="457200" rtl="0" algn="l">
              <a:lnSpc>
                <a:spcPct val="25000"/>
              </a:lnSpc>
              <a:spcBef>
                <a:spcPts val="0"/>
              </a:spcBef>
              <a:spcAft>
                <a:spcPts val="0"/>
              </a:spcAft>
              <a:buNone/>
            </a:pPr>
            <a:r>
              <a:t/>
            </a:r>
            <a:endParaRPr b="1" i="1" sz="2466"/>
          </a:p>
          <a:p>
            <a:pPr indent="-369570" lvl="0" marL="457200" rtl="0" algn="l">
              <a:spcBef>
                <a:spcPts val="0"/>
              </a:spcBef>
              <a:spcAft>
                <a:spcPts val="0"/>
              </a:spcAft>
              <a:buSzPct val="100000"/>
              <a:buChar char="-"/>
            </a:pPr>
            <a:r>
              <a:rPr b="1" i="1" lang="en" sz="2466"/>
              <a:t>S</a:t>
            </a:r>
            <a:r>
              <a:rPr b="1" i="1" lang="en" sz="2466"/>
              <a:t>old $63 million in theatrical ticket sales after becoming </a:t>
            </a:r>
            <a:endParaRPr b="1" i="1" sz="2466"/>
          </a:p>
          <a:p>
            <a:pPr indent="0" lvl="0" marL="457200" rtl="0" algn="l">
              <a:spcBef>
                <a:spcPts val="0"/>
              </a:spcBef>
              <a:spcAft>
                <a:spcPts val="0"/>
              </a:spcAft>
              <a:buNone/>
            </a:pPr>
            <a:r>
              <a:rPr b="1" i="1" lang="en" sz="2466"/>
              <a:t>the first series to screen an entire season in theaters. </a:t>
            </a:r>
            <a:endParaRPr b="1" i="1" sz="2466"/>
          </a:p>
          <a:p>
            <a:pPr indent="0" lvl="0" marL="0" rtl="0" algn="l">
              <a:spcBef>
                <a:spcPts val="0"/>
              </a:spcBef>
              <a:spcAft>
                <a:spcPts val="0"/>
              </a:spcAft>
              <a:buNone/>
            </a:pPr>
            <a:r>
              <a:t/>
            </a:r>
            <a:endParaRPr b="1" i="1" sz="2577"/>
          </a:p>
          <a:p>
            <a:pPr indent="0" lvl="0" marL="457200" rtl="0" algn="l">
              <a:lnSpc>
                <a:spcPct val="25000"/>
              </a:lnSpc>
              <a:spcBef>
                <a:spcPts val="0"/>
              </a:spcBef>
              <a:spcAft>
                <a:spcPts val="0"/>
              </a:spcAft>
              <a:buNone/>
            </a:pPr>
            <a:r>
              <a:t/>
            </a:r>
            <a:endParaRPr b="1" i="1" sz="2577"/>
          </a:p>
          <a:p>
            <a:pPr indent="0" lvl="0" marL="457200" rtl="0" algn="l">
              <a:lnSpc>
                <a:spcPct val="25000"/>
              </a:lnSpc>
              <a:spcBef>
                <a:spcPts val="0"/>
              </a:spcBef>
              <a:spcAft>
                <a:spcPts val="0"/>
              </a:spcAft>
              <a:buNone/>
            </a:pPr>
            <a:r>
              <a:t/>
            </a:r>
            <a:endParaRPr b="1" i="1" sz="2577"/>
          </a:p>
          <a:p>
            <a:pPr indent="0" lvl="0" marL="457200" rtl="0" algn="l">
              <a:spcBef>
                <a:spcPts val="0"/>
              </a:spcBef>
              <a:spcAft>
                <a:spcPts val="0"/>
              </a:spcAft>
              <a:buNone/>
            </a:pPr>
            <a:r>
              <a:t/>
            </a:r>
            <a:endParaRPr/>
          </a:p>
        </p:txBody>
      </p:sp>
      <p:pic>
        <p:nvPicPr>
          <p:cNvPr id="77" name="Google Shape;77;p17"/>
          <p:cNvPicPr preferRelativeResize="0"/>
          <p:nvPr/>
        </p:nvPicPr>
        <p:blipFill>
          <a:blip r:embed="rId3">
            <a:alphaModFix/>
          </a:blip>
          <a:stretch>
            <a:fillRect/>
          </a:stretch>
        </p:blipFill>
        <p:spPr>
          <a:xfrm>
            <a:off x="0" y="0"/>
            <a:ext cx="3945626"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type="title"/>
          </p:nvPr>
        </p:nvSpPr>
        <p:spPr>
          <a:xfrm>
            <a:off x="4074400" y="70250"/>
            <a:ext cx="4964100" cy="5073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The Impact and Appeal</a:t>
            </a:r>
            <a:endParaRPr b="1" i="1" sz="2577"/>
          </a:p>
          <a:p>
            <a:pPr indent="0" lvl="0" marL="457200" rtl="0" algn="l">
              <a:lnSpc>
                <a:spcPct val="25000"/>
              </a:lnSpc>
              <a:spcBef>
                <a:spcPts val="0"/>
              </a:spcBef>
              <a:spcAft>
                <a:spcPts val="0"/>
              </a:spcAft>
              <a:buNone/>
            </a:pPr>
            <a:r>
              <a:t/>
            </a:r>
            <a:endParaRPr b="1" i="1" sz="2577"/>
          </a:p>
          <a:p>
            <a:pPr indent="0" lvl="0" marL="457200" rtl="0" algn="l">
              <a:lnSpc>
                <a:spcPct val="25000"/>
              </a:lnSpc>
              <a:spcBef>
                <a:spcPts val="0"/>
              </a:spcBef>
              <a:spcAft>
                <a:spcPts val="0"/>
              </a:spcAft>
              <a:buNone/>
            </a:pPr>
            <a:r>
              <a:t/>
            </a:r>
            <a:endParaRPr b="1" i="1" sz="2577"/>
          </a:p>
          <a:p>
            <a:pPr indent="-375920" lvl="0" marL="457200" rtl="0" algn="l">
              <a:spcBef>
                <a:spcPts val="0"/>
              </a:spcBef>
              <a:spcAft>
                <a:spcPts val="0"/>
              </a:spcAft>
              <a:buSzPct val="100000"/>
              <a:buChar char="-"/>
            </a:pPr>
            <a:r>
              <a:rPr b="1" i="1" lang="en" sz="2577"/>
              <a:t>D</a:t>
            </a:r>
            <a:r>
              <a:rPr b="1" i="1" lang="en" sz="2577"/>
              <a:t>rew 12,000 fans to appear </a:t>
            </a:r>
            <a:endParaRPr b="1" i="1" sz="2577"/>
          </a:p>
          <a:p>
            <a:pPr indent="0" lvl="0" marL="457200" rtl="0" algn="l">
              <a:spcBef>
                <a:spcPts val="0"/>
              </a:spcBef>
              <a:spcAft>
                <a:spcPts val="0"/>
              </a:spcAft>
              <a:buNone/>
            </a:pPr>
            <a:r>
              <a:rPr b="1" i="1" lang="en" sz="2577"/>
              <a:t>as extras over three days </a:t>
            </a:r>
            <a:endParaRPr b="1" i="1" sz="2577"/>
          </a:p>
          <a:p>
            <a:pPr indent="0" lvl="0" marL="457200" rtl="0" algn="l">
              <a:spcBef>
                <a:spcPts val="0"/>
              </a:spcBef>
              <a:spcAft>
                <a:spcPts val="0"/>
              </a:spcAft>
              <a:buNone/>
            </a:pPr>
            <a:r>
              <a:rPr b="1" i="1" lang="en" sz="2577"/>
              <a:t>of filming, making their </a:t>
            </a:r>
            <a:endParaRPr b="1" i="1" sz="2577"/>
          </a:p>
          <a:p>
            <a:pPr indent="0" lvl="0" marL="457200" rtl="0" algn="l">
              <a:spcBef>
                <a:spcPts val="0"/>
              </a:spcBef>
              <a:spcAft>
                <a:spcPts val="0"/>
              </a:spcAft>
              <a:buNone/>
            </a:pPr>
            <a:r>
              <a:rPr b="1" i="1" lang="en" sz="2577"/>
              <a:t>own costumes, and paying $1,000 each for the privilege!</a:t>
            </a:r>
            <a:endParaRPr b="1" i="1" sz="2577"/>
          </a:p>
          <a:p>
            <a:pPr indent="0" lvl="0" marL="457200" rtl="0" algn="l">
              <a:lnSpc>
                <a:spcPct val="50000"/>
              </a:lnSpc>
              <a:spcBef>
                <a:spcPts val="0"/>
              </a:spcBef>
              <a:spcAft>
                <a:spcPts val="0"/>
              </a:spcAft>
              <a:buNone/>
            </a:pPr>
            <a:r>
              <a:t/>
            </a:r>
            <a:endParaRPr b="1" i="1" sz="2577"/>
          </a:p>
          <a:p>
            <a:pPr indent="-375920" lvl="0" marL="457200" rtl="0" algn="l">
              <a:spcBef>
                <a:spcPts val="0"/>
              </a:spcBef>
              <a:spcAft>
                <a:spcPts val="0"/>
              </a:spcAft>
              <a:buSzPct val="100000"/>
              <a:buChar char="-"/>
            </a:pPr>
            <a:r>
              <a:rPr b="1" i="1" lang="en" sz="2577"/>
              <a:t>ChosenCon: </a:t>
            </a:r>
            <a:endParaRPr b="1" i="1" sz="2577"/>
          </a:p>
          <a:p>
            <a:pPr indent="0" lvl="0" marL="457200" rtl="0" algn="l">
              <a:spcBef>
                <a:spcPts val="0"/>
              </a:spcBef>
              <a:spcAft>
                <a:spcPts val="0"/>
              </a:spcAft>
              <a:buNone/>
            </a:pPr>
            <a:r>
              <a:rPr b="1" i="1" lang="en" sz="2577"/>
              <a:t>Two years running</a:t>
            </a:r>
            <a:endParaRPr b="1" i="1" sz="2577"/>
          </a:p>
          <a:p>
            <a:pPr indent="0" lvl="0" marL="457200" rtl="0" algn="l">
              <a:spcBef>
                <a:spcPts val="0"/>
              </a:spcBef>
              <a:spcAft>
                <a:spcPts val="0"/>
              </a:spcAft>
              <a:buNone/>
            </a:pPr>
            <a:r>
              <a:rPr b="1" i="1" lang="en" sz="2577"/>
              <a:t>5K in attendance</a:t>
            </a:r>
            <a:endParaRPr b="1" i="1" sz="2577"/>
          </a:p>
          <a:p>
            <a:pPr indent="0" lvl="0" marL="0" rtl="0" algn="l">
              <a:lnSpc>
                <a:spcPct val="50000"/>
              </a:lnSpc>
              <a:spcBef>
                <a:spcPts val="0"/>
              </a:spcBef>
              <a:spcAft>
                <a:spcPts val="0"/>
              </a:spcAft>
              <a:buNone/>
            </a:pPr>
            <a:r>
              <a:t/>
            </a:r>
            <a:endParaRPr b="1"/>
          </a:p>
          <a:p>
            <a:pPr indent="-369570" lvl="0" marL="457200" rtl="0" algn="l">
              <a:spcBef>
                <a:spcPts val="0"/>
              </a:spcBef>
              <a:spcAft>
                <a:spcPts val="0"/>
              </a:spcAft>
              <a:buSzPct val="100000"/>
              <a:buChar char="-"/>
            </a:pPr>
            <a:r>
              <a:rPr b="1" i="1" lang="en" sz="2466"/>
              <a:t>Half of viewers are </a:t>
            </a:r>
            <a:endParaRPr b="1" i="1" sz="2466"/>
          </a:p>
          <a:p>
            <a:pPr indent="0" lvl="0" marL="457200" rtl="0" algn="l">
              <a:spcBef>
                <a:spcPts val="0"/>
              </a:spcBef>
              <a:spcAft>
                <a:spcPts val="0"/>
              </a:spcAft>
              <a:buNone/>
            </a:pPr>
            <a:r>
              <a:rPr b="1" i="1" lang="en" sz="2466"/>
              <a:t>practicing Christians?</a:t>
            </a:r>
            <a:endParaRPr/>
          </a:p>
        </p:txBody>
      </p:sp>
      <p:pic>
        <p:nvPicPr>
          <p:cNvPr id="83" name="Google Shape;83;p18"/>
          <p:cNvPicPr preferRelativeResize="0"/>
          <p:nvPr/>
        </p:nvPicPr>
        <p:blipFill>
          <a:blip r:embed="rId3">
            <a:alphaModFix/>
          </a:blip>
          <a:stretch>
            <a:fillRect/>
          </a:stretch>
        </p:blipFill>
        <p:spPr>
          <a:xfrm>
            <a:off x="0" y="0"/>
            <a:ext cx="394562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4074400" y="70250"/>
            <a:ext cx="4964100" cy="5073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The Plans for the Future</a:t>
            </a:r>
            <a:endParaRPr b="1"/>
          </a:p>
          <a:p>
            <a:pPr indent="0" lvl="0" marL="0" rtl="0" algn="l">
              <a:lnSpc>
                <a:spcPct val="25000"/>
              </a:lnSpc>
              <a:spcBef>
                <a:spcPts val="0"/>
              </a:spcBef>
              <a:spcAft>
                <a:spcPts val="0"/>
              </a:spcAft>
              <a:buNone/>
            </a:pPr>
            <a:r>
              <a:t/>
            </a:r>
            <a:endParaRPr b="1" i="1" sz="2477"/>
          </a:p>
          <a:p>
            <a:pPr indent="-364490" lvl="0" marL="457200" rtl="0" algn="l">
              <a:spcBef>
                <a:spcPts val="0"/>
              </a:spcBef>
              <a:spcAft>
                <a:spcPts val="0"/>
              </a:spcAft>
              <a:buSzPct val="100000"/>
              <a:buChar char="-"/>
            </a:pPr>
            <a:r>
              <a:rPr b="1" i="1" lang="en" sz="2377"/>
              <a:t>7 Seasons in total envisioned</a:t>
            </a:r>
            <a:endParaRPr b="1" i="1" sz="2377"/>
          </a:p>
          <a:p>
            <a:pPr indent="0" lvl="0" marL="457200" rtl="0" algn="l">
              <a:lnSpc>
                <a:spcPct val="25000"/>
              </a:lnSpc>
              <a:spcBef>
                <a:spcPts val="0"/>
              </a:spcBef>
              <a:spcAft>
                <a:spcPts val="0"/>
              </a:spcAft>
              <a:buNone/>
            </a:pPr>
            <a:r>
              <a:t/>
            </a:r>
            <a:endParaRPr b="1" i="1" sz="2377"/>
          </a:p>
          <a:p>
            <a:pPr indent="-364490" lvl="0" marL="457200" rtl="0" algn="l">
              <a:spcBef>
                <a:spcPts val="0"/>
              </a:spcBef>
              <a:spcAft>
                <a:spcPts val="0"/>
              </a:spcAft>
              <a:buSzPct val="100000"/>
              <a:buChar char="-"/>
            </a:pPr>
            <a:r>
              <a:rPr b="1" i="1" lang="en" sz="2377"/>
              <a:t>Season 6 all focused </a:t>
            </a:r>
            <a:endParaRPr b="1" i="1" sz="2377"/>
          </a:p>
          <a:p>
            <a:pPr indent="0" lvl="0" marL="457200" rtl="0" algn="l">
              <a:spcBef>
                <a:spcPts val="0"/>
              </a:spcBef>
              <a:spcAft>
                <a:spcPts val="0"/>
              </a:spcAft>
              <a:buNone/>
            </a:pPr>
            <a:r>
              <a:rPr b="1" i="1" lang="en" sz="2377"/>
              <a:t>on one day in the life of Jesus </a:t>
            </a:r>
            <a:endParaRPr b="1" i="1" sz="2377"/>
          </a:p>
          <a:p>
            <a:pPr indent="0" lvl="0" marL="457200" rtl="0" algn="l">
              <a:spcBef>
                <a:spcPts val="0"/>
              </a:spcBef>
              <a:spcAft>
                <a:spcPts val="0"/>
              </a:spcAft>
              <a:buNone/>
            </a:pPr>
            <a:r>
              <a:rPr b="1" i="1" lang="en" sz="2377"/>
              <a:t>- the Crucifixion </a:t>
            </a:r>
            <a:endParaRPr b="1" i="1" sz="2377"/>
          </a:p>
          <a:p>
            <a:pPr indent="0" lvl="0" marL="0" rtl="0" algn="l">
              <a:lnSpc>
                <a:spcPct val="25000"/>
              </a:lnSpc>
              <a:spcBef>
                <a:spcPts val="0"/>
              </a:spcBef>
              <a:spcAft>
                <a:spcPts val="0"/>
              </a:spcAft>
              <a:buNone/>
            </a:pPr>
            <a:r>
              <a:t/>
            </a:r>
            <a:endParaRPr b="1" i="1" sz="2377"/>
          </a:p>
          <a:p>
            <a:pPr indent="0" lvl="0" marL="0" rtl="0" algn="l">
              <a:lnSpc>
                <a:spcPct val="25000"/>
              </a:lnSpc>
              <a:spcBef>
                <a:spcPts val="0"/>
              </a:spcBef>
              <a:spcAft>
                <a:spcPts val="0"/>
              </a:spcAft>
              <a:buNone/>
            </a:pPr>
            <a:r>
              <a:t/>
            </a:r>
            <a:endParaRPr b="1" i="1" sz="2377"/>
          </a:p>
          <a:p>
            <a:pPr indent="0" lvl="0" marL="0" rtl="0" algn="l">
              <a:spcBef>
                <a:spcPts val="0"/>
              </a:spcBef>
              <a:spcAft>
                <a:spcPts val="0"/>
              </a:spcAft>
              <a:buNone/>
            </a:pPr>
            <a:r>
              <a:rPr b="1" i="1" lang="en" sz="2377"/>
              <a:t>“Jesus Cinematic Universe”?</a:t>
            </a:r>
            <a:endParaRPr b="1" i="1" sz="2377"/>
          </a:p>
          <a:p>
            <a:pPr indent="0" lvl="0" marL="457200" rtl="0" algn="l">
              <a:lnSpc>
                <a:spcPct val="25000"/>
              </a:lnSpc>
              <a:spcBef>
                <a:spcPts val="0"/>
              </a:spcBef>
              <a:spcAft>
                <a:spcPts val="0"/>
              </a:spcAft>
              <a:buNone/>
            </a:pPr>
            <a:r>
              <a:t/>
            </a:r>
            <a:endParaRPr b="1" i="1" sz="2377"/>
          </a:p>
          <a:p>
            <a:pPr indent="0" lvl="0" marL="457200" rtl="0" algn="l">
              <a:lnSpc>
                <a:spcPct val="25000"/>
              </a:lnSpc>
              <a:spcBef>
                <a:spcPts val="0"/>
              </a:spcBef>
              <a:spcAft>
                <a:spcPts val="0"/>
              </a:spcAft>
              <a:buNone/>
            </a:pPr>
            <a:r>
              <a:t/>
            </a:r>
            <a:endParaRPr b="1" i="1" sz="2377"/>
          </a:p>
          <a:p>
            <a:pPr indent="-364490" lvl="0" marL="457200" rtl="0" algn="l">
              <a:spcBef>
                <a:spcPts val="0"/>
              </a:spcBef>
              <a:spcAft>
                <a:spcPts val="0"/>
              </a:spcAft>
              <a:buSzPct val="100000"/>
              <a:buChar char="-"/>
            </a:pPr>
            <a:r>
              <a:rPr b="1" i="1" lang="en" sz="2377"/>
              <a:t>A Chosen Sequel: </a:t>
            </a:r>
            <a:endParaRPr b="1" i="1" sz="2377"/>
          </a:p>
          <a:p>
            <a:pPr indent="0" lvl="0" marL="457200" rtl="0" algn="l">
              <a:spcBef>
                <a:spcPts val="0"/>
              </a:spcBef>
              <a:spcAft>
                <a:spcPts val="0"/>
              </a:spcAft>
              <a:buNone/>
            </a:pPr>
            <a:r>
              <a:rPr b="1" i="1" lang="en" sz="2377"/>
              <a:t>The Book of Acts</a:t>
            </a:r>
            <a:endParaRPr b="1" i="1" sz="2377"/>
          </a:p>
          <a:p>
            <a:pPr indent="0" lvl="0" marL="457200" rtl="0" algn="l">
              <a:lnSpc>
                <a:spcPct val="25000"/>
              </a:lnSpc>
              <a:spcBef>
                <a:spcPts val="0"/>
              </a:spcBef>
              <a:spcAft>
                <a:spcPts val="0"/>
              </a:spcAft>
              <a:buNone/>
            </a:pPr>
            <a:r>
              <a:t/>
            </a:r>
            <a:endParaRPr b="1" i="1" sz="2377"/>
          </a:p>
          <a:p>
            <a:pPr indent="0" lvl="0" marL="457200" rtl="0" algn="l">
              <a:lnSpc>
                <a:spcPct val="25000"/>
              </a:lnSpc>
              <a:spcBef>
                <a:spcPts val="0"/>
              </a:spcBef>
              <a:spcAft>
                <a:spcPts val="0"/>
              </a:spcAft>
              <a:buNone/>
            </a:pPr>
            <a:r>
              <a:t/>
            </a:r>
            <a:endParaRPr b="1" i="1" sz="2377"/>
          </a:p>
          <a:p>
            <a:pPr indent="-364490" lvl="0" marL="457200" rtl="0" algn="l">
              <a:spcBef>
                <a:spcPts val="0"/>
              </a:spcBef>
              <a:spcAft>
                <a:spcPts val="0"/>
              </a:spcAft>
              <a:buSzPct val="100000"/>
              <a:buChar char="-"/>
            </a:pPr>
            <a:r>
              <a:rPr b="1" i="1" lang="en" sz="2377"/>
              <a:t>Old Testament Narratives:</a:t>
            </a:r>
            <a:endParaRPr b="1" i="1" sz="2377"/>
          </a:p>
          <a:p>
            <a:pPr indent="0" lvl="0" marL="457200" rtl="0" algn="l">
              <a:spcBef>
                <a:spcPts val="0"/>
              </a:spcBef>
              <a:spcAft>
                <a:spcPts val="0"/>
              </a:spcAft>
              <a:buNone/>
            </a:pPr>
            <a:r>
              <a:rPr b="1" i="1" lang="en" sz="2377"/>
              <a:t>Noah’s Ark? Moses? </a:t>
            </a:r>
            <a:endParaRPr b="1" i="1" sz="2377"/>
          </a:p>
          <a:p>
            <a:pPr indent="0" lvl="0" marL="457200" rtl="0" algn="l">
              <a:spcBef>
                <a:spcPts val="0"/>
              </a:spcBef>
              <a:spcAft>
                <a:spcPts val="0"/>
              </a:spcAft>
              <a:buNone/>
            </a:pPr>
            <a:r>
              <a:rPr b="1" i="1" lang="en" sz="2377"/>
              <a:t>Ruth and Boaz? </a:t>
            </a:r>
            <a:endParaRPr b="1" i="1" sz="2377"/>
          </a:p>
          <a:p>
            <a:pPr indent="0" lvl="0" marL="457200" rtl="0" algn="l">
              <a:spcBef>
                <a:spcPts val="0"/>
              </a:spcBef>
              <a:spcAft>
                <a:spcPts val="0"/>
              </a:spcAft>
              <a:buNone/>
            </a:pPr>
            <a:r>
              <a:rPr b="1" i="1" lang="en" sz="2377"/>
              <a:t>Animated series for kids?</a:t>
            </a:r>
            <a:endParaRPr b="1" i="1" sz="2377"/>
          </a:p>
        </p:txBody>
      </p:sp>
      <p:pic>
        <p:nvPicPr>
          <p:cNvPr id="89" name="Google Shape;89;p19"/>
          <p:cNvPicPr preferRelativeResize="0"/>
          <p:nvPr/>
        </p:nvPicPr>
        <p:blipFill>
          <a:blip r:embed="rId3">
            <a:alphaModFix/>
          </a:blip>
          <a:stretch>
            <a:fillRect/>
          </a:stretch>
        </p:blipFill>
        <p:spPr>
          <a:xfrm>
            <a:off x="0" y="0"/>
            <a:ext cx="3945626"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4402225" y="1811550"/>
            <a:ext cx="4507500" cy="760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133"/>
              <a:t>Visual Portrayals </a:t>
            </a:r>
            <a:endParaRPr b="1" sz="3133"/>
          </a:p>
          <a:p>
            <a:pPr indent="0" lvl="0" marL="0" rtl="0" algn="ctr">
              <a:spcBef>
                <a:spcPts val="0"/>
              </a:spcBef>
              <a:spcAft>
                <a:spcPts val="0"/>
              </a:spcAft>
              <a:buNone/>
            </a:pPr>
            <a:r>
              <a:rPr b="1" lang="en" sz="3133"/>
              <a:t>of Jesus</a:t>
            </a:r>
            <a:r>
              <a:rPr b="1" lang="en"/>
              <a:t> </a:t>
            </a:r>
            <a:endParaRPr b="1"/>
          </a:p>
        </p:txBody>
      </p:sp>
      <p:pic>
        <p:nvPicPr>
          <p:cNvPr id="95" name="Google Shape;95;p20"/>
          <p:cNvPicPr preferRelativeResize="0"/>
          <p:nvPr/>
        </p:nvPicPr>
        <p:blipFill>
          <a:blip r:embed="rId3">
            <a:alphaModFix/>
          </a:blip>
          <a:stretch>
            <a:fillRect/>
          </a:stretch>
        </p:blipFill>
        <p:spPr>
          <a:xfrm>
            <a:off x="0" y="0"/>
            <a:ext cx="429667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